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52" r:id="rId3"/>
    <p:sldId id="353" r:id="rId4"/>
    <p:sldId id="446" r:id="rId5"/>
    <p:sldId id="447" r:id="rId6"/>
    <p:sldId id="438" r:id="rId7"/>
    <p:sldId id="422" r:id="rId8"/>
    <p:sldId id="448" r:id="rId9"/>
    <p:sldId id="423" r:id="rId10"/>
    <p:sldId id="445" r:id="rId11"/>
    <p:sldId id="441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BE597-12F1-4374-ADC1-6B97B27E15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EBB07-36CE-484B-93D4-49F077F33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EBB07-36CE-484B-93D4-49F077F337C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35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32BB-B00B-8C7D-5F48-48295E197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E7BEB-2C38-53F1-AEA0-B9D7481C1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C5E68-BDCD-534A-8237-B7E22B10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9B-3F14-9A8D-9191-9F3A73F8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1975-17DB-9512-3A48-2C7B90CB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7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D3E0-4BDE-0962-FB34-3DA72274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891E7-A579-2690-3D40-B942F431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B38C-E25D-954A-4E3A-C3F880A1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ED62-9F9D-A9DA-E1EC-578DA264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F0DE-870C-A5AE-CD0D-5A16992C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26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B70EF-A609-FAE5-B24A-C7F6C2B81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8F624-977E-AAE5-69E5-2EB87FCF4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B191-42B8-8BAC-524A-B9066DCB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07AA4-D3C5-997D-03C3-D212C028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97249-F905-69DF-33F3-B3397466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5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47A6-DFCE-BD3C-4878-41FCECCA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94A6-EECC-CC33-BAB8-6007CF8B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D030-6D10-7FA7-B487-A0568274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9BE3-2A34-9F73-EA32-47CC475E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C3333-6D51-D0F4-722D-B9C3B024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6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22B4-E091-2210-124D-A35E8BCB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23B13-2EA8-8A62-C4AF-BDC511885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D26FC-C921-7F37-A898-0C61D626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8C64-955C-F196-C040-26E1EFAA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AAD7-2F74-33C9-7BB3-70DC8739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7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E25C-7D07-BFFD-CC7D-BD46015F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4A70-D7C9-B13D-8AFA-4F3E3708C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58FDA-4A51-F449-E9E0-F32085029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478B0-ABDD-4BC9-1920-6756B8E7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F7B2B-AFC3-FBDF-9429-5A843B28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82588-78F7-34D8-39C0-A68E6BA9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9F10-279A-4788-E448-54BC1ABF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5F000-C221-9C7A-B46A-F15356813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7312-E09F-9B46-FC61-53EF13D91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26C76-3D73-924E-D5E3-7D95C4ECC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0012D-661D-525A-BDC1-AC84B91CD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1B34D-5BD4-A72E-679C-88884C89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25532-EE90-B777-89B9-AB715F6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EAF1F-C027-6CE8-3B5F-E7D49520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9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A8B4-3524-CA72-7F65-96F2F9F9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10A3E-F394-2609-8D51-A66983C8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B4A4-148F-C705-1530-86E49420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FED28-E477-0700-69C9-80103715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6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0DC23-6263-EA3B-64A6-313379C9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16CD7-D1C5-9C2F-605B-4EA0673B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CB5D5-38B1-81BD-DD6D-83EE4A01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65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3C21-7C25-6856-5ADE-1143B426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A191-D89D-4C48-2A28-8CAF7F220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44669-92D9-9DCB-5CEE-BE322C60A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7C80-2F1C-5D47-AB74-45FDFA14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E13C-5A5C-967A-E9F3-2959CC86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FDE9A-4387-3926-3C84-BC7BF8ED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4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543B-B4BC-CED0-CB2E-D048FC2A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2D8D7-1B33-966D-5AFC-F0C62451F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4CADF-2C41-96F1-BA7A-807D6029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F5FDB-20D1-3F31-98C7-6DA08513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B503F-EC4E-AE96-ABE4-B6D74AE6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3CD40-5F02-253E-C854-124303D0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02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4AFFC-8389-944F-403D-04794677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7A95E-2EBE-4636-4D9A-CA116EB6B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566D-4E4F-BDAB-810B-CB5F78BE6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64F67-E1AE-4910-98F4-CD4792C37694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55695-53F9-F9F7-2AFA-15AC27DE3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9E35-EAD9-D044-E300-5DEBC1E92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7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Programming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Sept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BA03E-0E1B-BBEA-F23E-22CF9C9D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82" y="278644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9CD4-1E5C-6C10-A44C-0F302CD7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F765-0C00-A485-9F26-9E51F373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Assignment 3: </a:t>
            </a:r>
            <a:r>
              <a:rPr lang="en-IN" sz="2400" dirty="0"/>
              <a:t>Handle file not found 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13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18FC-0A52-3973-F559-E3B4D882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C1BB-C487-29B6-77EA-E4AB8F9E0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Assignment 1: </a:t>
            </a:r>
            <a:r>
              <a:rPr lang="en-IN" sz="2000" dirty="0"/>
              <a:t>Temperature convertor</a:t>
            </a:r>
          </a:p>
          <a:p>
            <a:pPr marL="0" indent="0">
              <a:buNone/>
            </a:pPr>
            <a:r>
              <a:rPr lang="en-IN" sz="2000" b="1" dirty="0"/>
              <a:t>Input from user : </a:t>
            </a:r>
          </a:p>
          <a:p>
            <a:pPr marL="457200" lvl="1" indent="0">
              <a:buNone/>
            </a:pPr>
            <a:r>
              <a:rPr lang="en-IN" sz="2000" dirty="0"/>
              <a:t>Temperature value and unit </a:t>
            </a:r>
          </a:p>
          <a:p>
            <a:pPr marL="457200" lvl="1" indent="0">
              <a:buNone/>
            </a:pPr>
            <a:r>
              <a:rPr lang="en-IN" sz="2000" dirty="0"/>
              <a:t>Temperature unit to convert to</a:t>
            </a:r>
          </a:p>
          <a:p>
            <a:pPr marL="0" indent="0">
              <a:buNone/>
            </a:pPr>
            <a:r>
              <a:rPr lang="en-IN" sz="2000" b="1" dirty="0"/>
              <a:t>Functions : </a:t>
            </a:r>
          </a:p>
          <a:p>
            <a:pPr lvl="1"/>
            <a:r>
              <a:rPr lang="en-IN" sz="2000" dirty="0" err="1"/>
              <a:t>celsius_to_fahrenheit</a:t>
            </a:r>
            <a:r>
              <a:rPr lang="en-IN" sz="2000" dirty="0"/>
              <a:t>(</a:t>
            </a:r>
            <a:r>
              <a:rPr lang="en-IN" sz="2000" dirty="0" err="1"/>
              <a:t>celsius</a:t>
            </a:r>
            <a:r>
              <a:rPr lang="en-IN" sz="2000" dirty="0"/>
              <a:t>)</a:t>
            </a:r>
          </a:p>
          <a:p>
            <a:pPr lvl="1"/>
            <a:r>
              <a:rPr lang="en-IN" sz="2000" dirty="0" err="1"/>
              <a:t>fahrenheit_to_celsius</a:t>
            </a:r>
            <a:r>
              <a:rPr lang="en-IN" sz="2000" dirty="0"/>
              <a:t>(</a:t>
            </a:r>
            <a:r>
              <a:rPr lang="en-IN" sz="2000" dirty="0" err="1"/>
              <a:t>fahrenheit</a:t>
            </a:r>
            <a:r>
              <a:rPr lang="en-IN" sz="2000" dirty="0"/>
              <a:t>)</a:t>
            </a:r>
          </a:p>
          <a:p>
            <a:pPr lvl="1"/>
            <a:r>
              <a:rPr lang="en-IN" sz="2000" dirty="0" err="1"/>
              <a:t>celsius_to_kelvin</a:t>
            </a:r>
            <a:r>
              <a:rPr lang="en-IN" sz="2000" dirty="0"/>
              <a:t>(</a:t>
            </a:r>
            <a:r>
              <a:rPr lang="en-IN" sz="2000" dirty="0" err="1"/>
              <a:t>celsius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Employ exception handling for checking numeric values. </a:t>
            </a:r>
          </a:p>
          <a:p>
            <a:pPr marL="0" indent="0">
              <a:buNone/>
            </a:pPr>
            <a:r>
              <a:rPr lang="en-IN" sz="2000" dirty="0"/>
              <a:t>Finally and else block</a:t>
            </a:r>
          </a:p>
        </p:txBody>
      </p:sp>
    </p:spTree>
    <p:extLst>
      <p:ext uri="{BB962C8B-B14F-4D97-AF65-F5344CB8AC3E}">
        <p14:creationId xmlns:p14="http://schemas.microsoft.com/office/powerpoint/2010/main" val="260147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017-A282-1C69-9141-D2E669A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71E67-833C-DE79-200A-075E267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A58D-56C7-4698-B536-0378718833D0}" type="slidenum">
              <a:rPr lang="en-IN" smtClean="0"/>
              <a:t>12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681-725C-C2B8-48BA-40CB62A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</p:spTree>
    <p:extLst>
      <p:ext uri="{BB962C8B-B14F-4D97-AF65-F5344CB8AC3E}">
        <p14:creationId xmlns:p14="http://schemas.microsoft.com/office/powerpoint/2010/main" val="278259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11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8 Oct 2024</a:t>
            </a:r>
          </a:p>
        </p:txBody>
      </p:sp>
    </p:spTree>
    <p:extLst>
      <p:ext uri="{BB962C8B-B14F-4D97-AF65-F5344CB8AC3E}">
        <p14:creationId xmlns:p14="http://schemas.microsoft.com/office/powerpoint/2010/main" val="6389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37-3CAB-94CA-9264-8F70792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0115-2624-449C-6BD2-EC366457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File Handling</a:t>
            </a:r>
          </a:p>
          <a:p>
            <a:endParaRPr lang="en-IN" dirty="0"/>
          </a:p>
          <a:p>
            <a:r>
              <a:rPr lang="en-IN" dirty="0"/>
              <a:t>Exception Handling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D29D-932F-3783-A134-BB0E2B34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0866"/>
            <a:ext cx="3711262" cy="33302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234FE-8F15-CBBF-A486-AFF876A6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D32DF-ABB2-FB55-38E0-3417E8F4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4694-51BC-5E79-E625-5B67E46A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2E6A-6FD5-6D9A-3D65-33EFC273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Assignment 1: </a:t>
            </a:r>
            <a:r>
              <a:rPr lang="en-US" dirty="0"/>
              <a:t>Write and Read a List of Numbers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list of random numbers.</a:t>
            </a:r>
          </a:p>
          <a:p>
            <a:r>
              <a:rPr lang="en-US" dirty="0"/>
              <a:t>Write the list to a file numbers.txt with each number on a new line.</a:t>
            </a:r>
          </a:p>
          <a:p>
            <a:r>
              <a:rPr lang="en-US" dirty="0"/>
              <a:t>Read the file and store the numbers in a new list.</a:t>
            </a:r>
          </a:p>
          <a:p>
            <a:r>
              <a:rPr lang="en-US" dirty="0"/>
              <a:t>Calculate and display the sum of the numbers.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51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C609-745A-0EA5-A0ED-973DF666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C350-084F-C691-6D61-F1D366146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Assignment 2: </a:t>
            </a:r>
            <a:r>
              <a:rPr lang="en-US" dirty="0"/>
              <a:t>Sorting Data from a File</a:t>
            </a:r>
          </a:p>
          <a:p>
            <a:endParaRPr lang="en-US" dirty="0"/>
          </a:p>
          <a:p>
            <a:r>
              <a:rPr lang="en-US" dirty="0"/>
              <a:t>Create a csv file which holds a list of words.</a:t>
            </a:r>
          </a:p>
          <a:p>
            <a:r>
              <a:rPr lang="en-US" dirty="0"/>
              <a:t>Read data from the file into a list.</a:t>
            </a:r>
          </a:p>
          <a:p>
            <a:r>
              <a:rPr lang="en-US" dirty="0"/>
              <a:t>Sort the list in ascending order.</a:t>
            </a:r>
          </a:p>
          <a:p>
            <a:r>
              <a:rPr lang="en-US" dirty="0"/>
              <a:t>Write the sorted data back to the file, also print on console.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48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D918-9BBC-56D9-0296-5A065DC8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A5A0F-78DB-8BA0-F3B0-3B14A854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Event that disrupts the normal flow of instructions is Exception</a:t>
            </a:r>
          </a:p>
          <a:p>
            <a:pPr marL="0" indent="0" algn="ctr">
              <a:buNone/>
            </a:pPr>
            <a:endParaRPr lang="en-US" sz="2400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2400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Exception Handling is handling errors gracefully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Exception handling?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 prevent the program from crashing.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 provide meaningful error messages to the user.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 handle unexpected situations gracefully.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084E2-6D1F-7726-F242-2FCCBCD2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DAFF4-B597-F331-2FCC-5073A7E0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1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F74E-ED01-9AE9-05BD-8086EB22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try–except block </a:t>
            </a:r>
            <a:r>
              <a:rPr lang="en-IN" sz="1400" dirty="0">
                <a:solidFill>
                  <a:schemeClr val="bg2"/>
                </a:solidFill>
              </a:rPr>
              <a:t>(ExceptionHandling.py)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E664E-7AB6-692D-AE72-5B1C2C077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2825" y="1690688"/>
            <a:ext cx="4702364" cy="1325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C655B-6D25-292B-6B9C-7D416A7DF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824" y="3259237"/>
            <a:ext cx="4702363" cy="2360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85A572-90EF-BC30-F620-37704607C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137" y="1690688"/>
            <a:ext cx="4702364" cy="1766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D5A85-8B29-52AD-1A2D-C0A28B6F2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137" y="3705190"/>
            <a:ext cx="4693163" cy="1766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14EFAE-8233-23DE-954D-66F5DE48F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565" y="5867267"/>
            <a:ext cx="4821245" cy="7566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99451-32FB-4BA3-C616-06BBC29F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27FF8-665A-F1F7-AD3E-A592511C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94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4D670-359C-257A-7242-CAF973088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E84B-E037-6FB1-AD9F-7763E0E8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5908-A2FC-F213-5512-23E2C84E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/>
              <a:t>Assignment 4: </a:t>
            </a:r>
            <a:r>
              <a:rPr lang="en-IN" sz="2400" dirty="0"/>
              <a:t>Define functions which handle exceptions</a:t>
            </a:r>
          </a:p>
          <a:p>
            <a:r>
              <a:rPr lang="en-US" sz="2400" b="1" dirty="0"/>
              <a:t>Function 1:  </a:t>
            </a:r>
            <a:r>
              <a:rPr lang="en-US" sz="2400" b="1" dirty="0" err="1"/>
              <a:t>get_integer_input</a:t>
            </a:r>
            <a:r>
              <a:rPr lang="en-US" sz="2400" dirty="0"/>
              <a:t> – Accepts an integer and prints it</a:t>
            </a:r>
          </a:p>
          <a:p>
            <a:pPr marL="457200" lvl="1" indent="0">
              <a:buNone/>
            </a:pPr>
            <a:r>
              <a:rPr lang="en-US" dirty="0"/>
              <a:t>Exception to handle : </a:t>
            </a:r>
          </a:p>
          <a:p>
            <a:pPr marL="914400" lvl="2" indent="0">
              <a:buNone/>
            </a:pPr>
            <a:r>
              <a:rPr lang="en-US" b="1" dirty="0" err="1"/>
              <a:t>ValueError</a:t>
            </a:r>
            <a:r>
              <a:rPr lang="en-US" dirty="0"/>
              <a:t> exceptions</a:t>
            </a:r>
          </a:p>
          <a:p>
            <a:r>
              <a:rPr lang="en-US" sz="2400" b="1" dirty="0"/>
              <a:t>Function 2: </a:t>
            </a:r>
            <a:r>
              <a:rPr lang="en-US" sz="2400" b="1" dirty="0" err="1"/>
              <a:t>get_element_from_list</a:t>
            </a:r>
            <a:r>
              <a:rPr lang="en-US" sz="2400" b="1" dirty="0"/>
              <a:t> </a:t>
            </a:r>
            <a:r>
              <a:rPr lang="en-US" sz="2400" dirty="0"/>
              <a:t>- Attempts to return element at specified index from list.</a:t>
            </a:r>
          </a:p>
          <a:p>
            <a:pPr marL="457200" lvl="1" indent="0">
              <a:buNone/>
            </a:pPr>
            <a:r>
              <a:rPr lang="en-US" dirty="0"/>
              <a:t>Exceptions to handle : </a:t>
            </a:r>
          </a:p>
          <a:p>
            <a:pPr marL="914400" lvl="2" indent="0">
              <a:buNone/>
            </a:pPr>
            <a:r>
              <a:rPr lang="en-US" b="1" dirty="0" err="1"/>
              <a:t>IndexError</a:t>
            </a:r>
            <a:r>
              <a:rPr lang="en-US" dirty="0"/>
              <a:t> : if the index is out of bounds</a:t>
            </a:r>
          </a:p>
          <a:p>
            <a:pPr marL="914400" lvl="2" indent="0">
              <a:buNone/>
            </a:pPr>
            <a:r>
              <a:rPr lang="en-US" b="1" dirty="0" err="1"/>
              <a:t>TypeError</a:t>
            </a:r>
            <a:r>
              <a:rPr lang="en-US" dirty="0"/>
              <a:t> if the index is not an integer</a:t>
            </a:r>
          </a:p>
          <a:p>
            <a:pPr marL="914400" lvl="2" indent="0">
              <a:buNone/>
            </a:pPr>
            <a:r>
              <a:rPr lang="en-US" b="1" dirty="0"/>
              <a:t>Use else </a:t>
            </a:r>
            <a:r>
              <a:rPr lang="en-US" dirty="0"/>
              <a:t>: Print the element if no exceptions occur</a:t>
            </a:r>
          </a:p>
          <a:p>
            <a:pPr marL="914400" lvl="2" indent="0">
              <a:buNone/>
            </a:pPr>
            <a:r>
              <a:rPr lang="en-US" b="1" dirty="0"/>
              <a:t>finally</a:t>
            </a:r>
            <a:r>
              <a:rPr lang="en-US" dirty="0"/>
              <a:t> blocks : to indicate operation completion</a:t>
            </a:r>
          </a:p>
          <a:p>
            <a:r>
              <a:rPr lang="en-US" sz="2400" b="1" dirty="0"/>
              <a:t>Function3</a:t>
            </a:r>
            <a:r>
              <a:rPr lang="en-US" sz="2400" dirty="0"/>
              <a:t>: </a:t>
            </a:r>
            <a:r>
              <a:rPr lang="en-US" sz="2400" b="1" dirty="0" err="1"/>
              <a:t>divide_numbers</a:t>
            </a:r>
            <a:r>
              <a:rPr lang="en-US" sz="2400" b="1" dirty="0"/>
              <a:t>(a, b) </a:t>
            </a:r>
            <a:r>
              <a:rPr lang="en-US" sz="2400" dirty="0"/>
              <a:t>- Raises </a:t>
            </a:r>
            <a:r>
              <a:rPr lang="en-US" sz="2400" dirty="0" err="1"/>
              <a:t>ZeroDivisionError</a:t>
            </a:r>
            <a:r>
              <a:rPr lang="en-US" sz="2400" dirty="0"/>
              <a:t> if b is zero</a:t>
            </a:r>
          </a:p>
          <a:p>
            <a:pPr marL="457200" lvl="1" indent="0">
              <a:buNone/>
            </a:pPr>
            <a:r>
              <a:rPr lang="en-US" dirty="0"/>
              <a:t>Exception to handle : </a:t>
            </a:r>
          </a:p>
          <a:p>
            <a:pPr marL="914400" lvl="2" indent="0">
              <a:buNone/>
            </a:pPr>
            <a:r>
              <a:rPr lang="en-US" b="1" dirty="0" err="1"/>
              <a:t>ZeroDivisionError</a:t>
            </a:r>
            <a:r>
              <a:rPr lang="en-US" b="1" dirty="0"/>
              <a:t> </a:t>
            </a:r>
            <a:r>
              <a:rPr lang="en-US" dirty="0"/>
              <a:t>- Custom message in body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01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ED56-9D8E-F8B1-5901-9BC9DC20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200A-B228-A2B2-49EA-F1E49960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Avoid using a bare except clause.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Provide meaningful error messages.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Always clean up resources with finally (e.g., close files).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B58CB-A713-EED5-CCC2-7FDA4A1C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3F579-3E43-1B1D-9AA0-0D8E0ABE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90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412</Words>
  <Application>Microsoft Office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Advanced Programming Using Python</vt:lpstr>
      <vt:lpstr>Day 11 </vt:lpstr>
      <vt:lpstr>Agenda</vt:lpstr>
      <vt:lpstr>Hands on</vt:lpstr>
      <vt:lpstr>Hands on</vt:lpstr>
      <vt:lpstr>Exception handling</vt:lpstr>
      <vt:lpstr>try–except block (ExceptionHandling.py)</vt:lpstr>
      <vt:lpstr>Hands on</vt:lpstr>
      <vt:lpstr>Best practices </vt:lpstr>
      <vt:lpstr>Homework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Kulkarni</dc:creator>
  <cp:lastModifiedBy>Anjali Kulkarni</cp:lastModifiedBy>
  <cp:revision>5</cp:revision>
  <dcterms:created xsi:type="dcterms:W3CDTF">2024-10-08T08:47:37Z</dcterms:created>
  <dcterms:modified xsi:type="dcterms:W3CDTF">2024-10-08T11:19:52Z</dcterms:modified>
</cp:coreProperties>
</file>