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52" r:id="rId3"/>
    <p:sldId id="257" r:id="rId4"/>
    <p:sldId id="469" r:id="rId5"/>
    <p:sldId id="506" r:id="rId6"/>
    <p:sldId id="505" r:id="rId7"/>
    <p:sldId id="496" r:id="rId8"/>
    <p:sldId id="507" r:id="rId9"/>
    <p:sldId id="449" r:id="rId10"/>
    <p:sldId id="3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B1863-A8FC-46EE-AA3A-8283BBFDE6E2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535D-1006-4C51-876E-FEEBE719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33A5-2077-C91A-C5F1-448AABE0C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F3F70-3D12-C53A-C6E0-2B0CD8B28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611E-721E-8B03-BFB6-0FD7D2A3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F029-0C7E-42C3-801E-78A5412B5556}" type="datetime1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C872-CABC-1C51-3570-E968BC7D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BB5A3-7D87-E492-97A0-ACF7A74C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7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B097-3155-CE6B-2BAC-9AA66195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027F3-9D59-F859-5F87-71E00BC09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C449-CEC8-A3D9-78F2-43592745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5130-9AFD-4C9C-A416-378CFFDFC732}" type="datetime1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3697-5848-E8C5-9B98-B791399F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A164-EAD9-E53C-DE5A-B91DA4DA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68099-A613-E426-E60C-CD95B4EC8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7571F-A7D5-8EF8-B1DA-13D8BC0BB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ECAE-0355-DD4D-21D6-34ADF0D9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09FE-79BF-454D-8C54-C4111B7384FD}" type="datetime1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E388-284E-7ABF-456D-54EEDC3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E3424-5176-B389-1CFE-9179F57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86FA-3E6E-6360-6371-580DA479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1E4D-A0E1-14BE-4778-55BE3BC9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8AA2-08FA-39A5-F63B-12FA4590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EB33-CF67-48D2-A4A3-9BE633BD8661}" type="datetime1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06CD-B2DC-40EE-B57A-AC4DEF27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4B93-7510-FC4F-49FC-8D6630A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0A1F-3D27-8369-5E92-07496F27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76A2-C883-0CB9-3DDE-CD1BA526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A545-6F0D-D71D-DB96-77F09763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885E-DF95-48DE-B169-D7B43706013E}" type="datetime1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E30D-1938-7B51-C62C-2033A8BB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E6C5-E642-EDE1-DB95-1514085B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4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5A4-A219-570F-1577-7AD3ED58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6F3F-8FB0-4ADE-635A-FA080C397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EF58B-F7CB-F7F5-F87F-0C89A0275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4CA3B-324C-7ED4-AB94-AF0CF80D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1AF9-9BBF-42DF-890D-FC8CB0988305}" type="datetime1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3331-99A8-C0D9-91B3-BF669543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DDC1-3DF6-690C-0775-35F6F585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8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B0CD-991B-D6D6-BDDB-F54DCFB0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0870-BD74-48EE-72C3-6B0E1347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D3EBD-6779-D00D-3BC1-B2D5E8D5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5B2ED-F10F-C2BD-A75D-7D2CA4055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15A06-2435-8B57-F987-6CADE2B6C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C23D5-40E0-62F3-684E-6A9FCE0E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B641-FEAA-46C2-BC59-E485877F9DDC}" type="datetime1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0D180-2BAE-EBEE-F213-6EB11E06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356DC-A587-8070-3443-B9E03C6F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63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01F7-1D71-BB4D-BD7A-A3E51C36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C2EFA-3D89-436E-3762-C6FC90D5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7347-8580-46CA-9646-93F36C992ECC}" type="datetime1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EC35A-AC96-DF98-4A44-B3D78353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E195D-C758-1426-2F01-78111F5C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2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ACBF3-B0E1-80A0-C184-245418BD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BF50-43F6-4050-955B-C12D702F2C8C}" type="datetime1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7ADAB-509A-CBCB-4D89-C16A688F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F6F4C-ED19-F603-DB1C-692E5509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2147-8DA2-B2B3-AB88-0B965E04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018A-41DA-6F38-00A2-207DC7E6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F9B3C-0856-ED1B-A35B-7EEC88A2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B0CB-7F17-E1CC-FA0F-54CEA504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12C-15B0-436E-94F2-BC64C87D3516}" type="datetime1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C0F3D-0CFA-C12A-8FF0-5CA00EAE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0B5BF-F2CC-24AC-2137-9DB5EE3E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7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5D7D-CBDB-FCD3-32E7-4A92BA3B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69892-D419-9A6E-B6DF-B9212707F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0C189-BCE5-9982-572D-79B1B79D4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ACC17-8FEF-6B8D-F728-4ADE1FEC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7795-4CFE-4F87-A3D3-D5E0BB84CD0F}" type="datetime1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1BB6-64B7-5F09-F592-A1F221EF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49D5-EE9A-CB14-114B-8F350D38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E52CA-B7BF-8A81-0DC3-17F91839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B556-3A9F-20E2-23CF-1A3583AC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57D7-B44C-88FE-16D5-E823824A5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211DB-4AE2-4B89-8DF6-87CF97EF62FA}" type="datetime1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38A7-31DE-B1C1-9A93-F952A6563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943D-B347-360D-60F5-9096049C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B2677-33E4-2D0D-C11F-B2B1B3F0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10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337337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16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14 Oct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40A12-EFB9-2422-6349-816C7958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900" y="287436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Client server architecture</a:t>
            </a:r>
          </a:p>
          <a:p>
            <a:endParaRPr lang="en-IN" dirty="0"/>
          </a:p>
          <a:p>
            <a:r>
              <a:rPr lang="en-IN" dirty="0"/>
              <a:t>Socket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450CD-14D1-F975-76FD-359BE81D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81" y="2110761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DD9D5-0A99-C6B4-73A8-713F9FF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1548-98CC-6878-5B13-FF318890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31A2-47FA-B2D7-6819-0938EF45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Server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577A-568D-378E-E944-15745740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i="1" u="sng" dirty="0">
                <a:solidFill>
                  <a:srgbClr val="00B0F0"/>
                </a:solidFill>
              </a:rPr>
              <a:t>System design model where clients request services, servers provide them</a:t>
            </a:r>
          </a:p>
          <a:p>
            <a:pPr marL="0" indent="0" algn="ctr">
              <a:buNone/>
            </a:pPr>
            <a:endParaRPr lang="en-US" b="1" i="1" u="sng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b="1" i="1" u="sng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b="1" i="1" u="sng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b="1" i="1" u="sng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Client</a:t>
            </a:r>
            <a:r>
              <a:rPr lang="en-US" dirty="0"/>
              <a:t> is the device or application making a request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Server</a:t>
            </a:r>
            <a:r>
              <a:rPr lang="en-US" dirty="0"/>
              <a:t> is the device that responds to the request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endParaRPr lang="en-IN" b="1" i="1" u="sng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BFB68-86B1-5344-7B4C-61BC14A0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7AB35-6375-A292-17B2-4FD9C663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2F36A-2909-8DD1-3AE4-CA0202A6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95" y="2298850"/>
            <a:ext cx="6207920" cy="20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903C-7442-DBFE-1C29-201CB6F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939CE-C298-673A-5DA6-8AB4D9940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857" y="2054942"/>
            <a:ext cx="6026286" cy="3671304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82D586-9B9E-D3C8-2E53-01AFF596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A6742B-69DB-212B-CEF2-322D6AD3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6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E9FA-4E03-A3D1-E801-E5782AEE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99FEE-46ED-D71D-9F17-6D1B9F4E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42" y="1401371"/>
            <a:ext cx="5719916" cy="5300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B59003-A8F4-3424-ACB9-9C9F76B6DB8F}"/>
              </a:ext>
            </a:extLst>
          </p:cNvPr>
          <p:cNvSpPr txBox="1"/>
          <p:nvPr/>
        </p:nvSpPr>
        <p:spPr>
          <a:xfrm>
            <a:off x="1206910" y="2139074"/>
            <a:ext cx="1455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Server side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Socket()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Listen()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Accept()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Recv</a:t>
            </a:r>
            <a:r>
              <a:rPr lang="en-I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Close()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8EC7C-1AA9-4C37-D5C8-4712E090E5B6}"/>
              </a:ext>
            </a:extLst>
          </p:cNvPr>
          <p:cNvSpPr txBox="1"/>
          <p:nvPr/>
        </p:nvSpPr>
        <p:spPr>
          <a:xfrm>
            <a:off x="9318523" y="2136338"/>
            <a:ext cx="1666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Client side </a:t>
            </a:r>
          </a:p>
          <a:p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Socket()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connect()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Listen()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Recv</a:t>
            </a:r>
            <a:r>
              <a:rPr lang="en-I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Close()</a:t>
            </a:r>
          </a:p>
          <a:p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F1A53F-F2F7-0379-431F-563F422A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9AB7EB-2AD5-230E-0FF2-FEBB73FB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6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1DFF-1265-7A4F-9A46-CD7354A0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2E764-2178-8ECD-F56E-92B508BE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4E194-1A0F-0E27-EC5E-E693EA6E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7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586648-D746-475E-7134-5F718CB5E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Assignment : </a:t>
            </a:r>
          </a:p>
          <a:p>
            <a:r>
              <a:rPr lang="en-IN" sz="18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</a:t>
            </a:r>
            <a:r>
              <a:rPr lang="en-IN" sz="18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end name of a file to read from the client. 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 the file on server side. 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Extract IP addresses using regular expressions.</a:t>
            </a:r>
          </a:p>
          <a:p>
            <a:r>
              <a:rPr lang="en-IN" sz="18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Send the comma separated IP addresses back to client 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Print IP addresses at client side (each IP address on a new line)</a:t>
            </a:r>
          </a:p>
          <a:p>
            <a:endParaRPr lang="en-IN" sz="1800" kern="100" dirty="0"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Employ exception handling </a:t>
            </a:r>
          </a:p>
          <a:p>
            <a:pPr marL="0" indent="0">
              <a:buNone/>
            </a:pPr>
            <a:r>
              <a:rPr lang="en-IN" sz="18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</a:t>
            </a: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 server side: </a:t>
            </a:r>
          </a:p>
          <a:p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if file exists</a:t>
            </a:r>
          </a:p>
          <a:p>
            <a:pPr marL="0" indent="0"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On client side:</a:t>
            </a:r>
          </a:p>
          <a:p>
            <a:r>
              <a:rPr lang="en-IN" sz="18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if user has provided a .txt file</a:t>
            </a:r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24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16D-67EE-19D6-392E-B04B3836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95BC-C1F4-5FE9-5532-DCFB59ED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Assignment 1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Remove repetitive characters from a string.</a:t>
            </a:r>
          </a:p>
          <a:p>
            <a:r>
              <a:rPr lang="en-IN" dirty="0"/>
              <a:t>For e.g. : input – laptop, output – </a:t>
            </a:r>
            <a:r>
              <a:rPr lang="en-IN" dirty="0" err="1"/>
              <a:t>lapto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Implement a function which takes an input of the string and returns a string with unique characters.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B4E07-B088-0569-8197-720153E4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22759-4AF3-BC02-3516-2D404E2A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6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3F5C-1636-0DE9-AC23-F06DF8D5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-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6F4C-D4DB-D427-4687-D7DAC6F9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Assignment 2: </a:t>
            </a:r>
            <a:r>
              <a:rPr lang="en-US" dirty="0"/>
              <a:t>Masking PII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 a function </a:t>
            </a:r>
            <a:r>
              <a:rPr lang="en-US" b="1" dirty="0" err="1"/>
              <a:t>mask_sensitive_info</a:t>
            </a:r>
            <a:r>
              <a:rPr lang="en-US" b="1" dirty="0"/>
              <a:t>(info, </a:t>
            </a:r>
            <a:r>
              <a:rPr lang="en-US" b="1" dirty="0" err="1"/>
              <a:t>info_type</a:t>
            </a:r>
            <a:r>
              <a:rPr lang="en-US" b="1" dirty="0"/>
              <a:t>) </a:t>
            </a:r>
            <a:r>
              <a:rPr lang="en-US" dirty="0"/>
              <a:t>that takes two parameters:</a:t>
            </a:r>
          </a:p>
          <a:p>
            <a:pPr marL="457200" lvl="1" indent="0">
              <a:buNone/>
            </a:pPr>
            <a:r>
              <a:rPr lang="en-US" b="1" dirty="0"/>
              <a:t>string:</a:t>
            </a:r>
            <a:r>
              <a:rPr lang="en-US" dirty="0"/>
              <a:t> The string containing the sensitive information.</a:t>
            </a:r>
          </a:p>
          <a:p>
            <a:pPr marL="457200" lvl="1" indent="0">
              <a:buNone/>
            </a:pPr>
            <a:r>
              <a:rPr lang="en-US" b="1" dirty="0" err="1"/>
              <a:t>string_type</a:t>
            </a:r>
            <a:r>
              <a:rPr lang="en-US" b="1" dirty="0"/>
              <a:t>: </a:t>
            </a:r>
            <a:r>
              <a:rPr lang="en-US" dirty="0"/>
              <a:t>A string indicating the type of information. It can be "email" or "</a:t>
            </a:r>
            <a:r>
              <a:rPr lang="en-US" dirty="0" err="1"/>
              <a:t>credit_card</a:t>
            </a:r>
            <a:r>
              <a:rPr lang="en-US" dirty="0"/>
              <a:t>".</a:t>
            </a:r>
          </a:p>
          <a:p>
            <a:pPr marL="457200" lvl="1" indent="0">
              <a:buNone/>
            </a:pPr>
            <a:r>
              <a:rPr lang="en-US" b="1" dirty="0"/>
              <a:t>Email : </a:t>
            </a:r>
            <a:r>
              <a:rPr lang="en-US" dirty="0"/>
              <a:t>Mask the characters in the local part of the email (before the @ symbol) except for the first and last character. </a:t>
            </a:r>
          </a:p>
          <a:p>
            <a:pPr marL="457200" lvl="1" indent="0">
              <a:buNone/>
            </a:pPr>
            <a:r>
              <a:rPr lang="en-US" dirty="0"/>
              <a:t>“Mayura.kumari@xyz.com" should become “m***i@xyz.com"</a:t>
            </a:r>
          </a:p>
          <a:p>
            <a:pPr marL="457200" lvl="1" indent="0">
              <a:buNone/>
            </a:pPr>
            <a:r>
              <a:rPr lang="en-US" b="1" dirty="0"/>
              <a:t>Credit card :</a:t>
            </a:r>
            <a:r>
              <a:rPr lang="en-US" dirty="0"/>
              <a:t> Mask all but the last four digits of the credit card number.</a:t>
            </a:r>
          </a:p>
          <a:p>
            <a:pPr marL="457200" lvl="1" indent="0">
              <a:buNone/>
            </a:pPr>
            <a:r>
              <a:rPr lang="en-US" dirty="0"/>
              <a:t>"1234 5678 9101 1121" should become "**** **** **** 1121".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Exception handling:</a:t>
            </a:r>
          </a:p>
          <a:p>
            <a:pPr marL="457200" lvl="1" indent="0">
              <a:buNone/>
            </a:pPr>
            <a:r>
              <a:rPr lang="en-US" dirty="0"/>
              <a:t>If the </a:t>
            </a:r>
            <a:r>
              <a:rPr lang="en-US" dirty="0" err="1"/>
              <a:t>info_type</a:t>
            </a:r>
            <a:r>
              <a:rPr lang="en-US" dirty="0"/>
              <a:t> is not recognized, raise a </a:t>
            </a:r>
            <a:r>
              <a:rPr lang="en-US" dirty="0" err="1"/>
              <a:t>ValueError</a:t>
            </a:r>
            <a:r>
              <a:rPr lang="en-US" dirty="0"/>
              <a:t> with the message "Invalid info type".</a:t>
            </a:r>
          </a:p>
          <a:p>
            <a:pPr marL="457200" lvl="1" indent="0">
              <a:buNone/>
            </a:pPr>
            <a:r>
              <a:rPr lang="en-US" dirty="0"/>
              <a:t>Handle more exceptions for cases such as incorrect formatting of the input information.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44FE7-6957-3893-B3A6-42391681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0749-261B-EE4D-557F-0A896DDE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EFC0-107F-48B8-B11C-01773E9D4B1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407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Advanced Programming Using Python</vt:lpstr>
      <vt:lpstr>Day 16 </vt:lpstr>
      <vt:lpstr>Agenda</vt:lpstr>
      <vt:lpstr>Client Server Architecture</vt:lpstr>
      <vt:lpstr>Process Breakdown</vt:lpstr>
      <vt:lpstr>Terminologies</vt:lpstr>
      <vt:lpstr>Hands on</vt:lpstr>
      <vt:lpstr>Hands on</vt:lpstr>
      <vt:lpstr>Hands on - Strings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12</cp:revision>
  <dcterms:created xsi:type="dcterms:W3CDTF">2024-10-11T04:46:57Z</dcterms:created>
  <dcterms:modified xsi:type="dcterms:W3CDTF">2024-10-15T05:02:55Z</dcterms:modified>
</cp:coreProperties>
</file>