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Play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Z1+nFLnrZks0Z4vSmqwiURT/k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Play-bold.fntdata"/><Relationship Id="rId10" Type="http://schemas.openxmlformats.org/officeDocument/2006/relationships/slide" Target="slides/slide6.xml"/><Relationship Id="rId21" Type="http://schemas.openxmlformats.org/officeDocument/2006/relationships/font" Target="fonts/Play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Advanced Programming Using Python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Anjali Kulkarni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Sept 2024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9582" y="2786440"/>
            <a:ext cx="1236199" cy="110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- Functions</a:t>
            </a:r>
            <a:endParaRPr/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Assignment 8: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Write a function translate() that will translate a text.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Replace every vowel with abc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e.g.: “This is fun" should return the string " Th</a:t>
            </a:r>
            <a:r>
              <a:rPr b="1" lang="en-US" u="sng"/>
              <a:t>abc</a:t>
            </a:r>
            <a:r>
              <a:rPr lang="en-US"/>
              <a:t>s </a:t>
            </a:r>
            <a:r>
              <a:rPr b="1" lang="en-US" u="sng"/>
              <a:t>abc</a:t>
            </a:r>
            <a:r>
              <a:rPr lang="en-US"/>
              <a:t>s f</a:t>
            </a:r>
            <a:r>
              <a:rPr b="1" lang="en-US" u="sng"/>
              <a:t>abc</a:t>
            </a:r>
            <a:r>
              <a:rPr lang="en-US"/>
              <a:t>n ". </a:t>
            </a:r>
            <a:endParaRPr/>
          </a:p>
        </p:txBody>
      </p:sp>
      <p:sp>
        <p:nvSpPr>
          <p:cNvPr id="155" name="Google Shape;15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Anjali Kulkarni</a:t>
            </a:r>
            <a:endParaRPr/>
          </a:p>
        </p:txBody>
      </p:sp>
      <p:sp>
        <p:nvSpPr>
          <p:cNvPr id="156" name="Google Shape;15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– OOP concepts</a:t>
            </a: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Assignment 9: </a:t>
            </a:r>
            <a:r>
              <a:rPr lang="en-US" sz="1800"/>
              <a:t>Online Food management System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FoodItem class:</a:t>
            </a:r>
            <a:endParaRPr sz="1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Attributes : </a:t>
            </a:r>
            <a:r>
              <a:rPr lang="en-US" sz="1800"/>
              <a:t>name (string): Name of the food item.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price (float): Price of the food item.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category (string): Category of the food item (e.g., "Starter", "Main Course", "Dessert").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Method: </a:t>
            </a:r>
            <a:r>
              <a:rPr lang="en-US" sz="1800"/>
              <a:t>display_info(): Display food item details including name, price, and category.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163" name="Google Shape;1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Anjali Kulkarni</a:t>
            </a:r>
            <a:endParaRPr/>
          </a:p>
        </p:txBody>
      </p:sp>
      <p:sp>
        <p:nvSpPr>
          <p:cNvPr id="164" name="Google Shape;1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– Regular Expressions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Assignment 10: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Read a csv file which has a records in the format : 	#unitid=1#temp=38#datetime=2024-09-21T15:30:00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Create a regular expression for extracting datetime component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Split datetime component into date and time components for each record in each row.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Create a new csv file with the format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#unitid=1#temp=38#date=2024-09-21#time=15:30:00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Note: </a:t>
            </a:r>
            <a:r>
              <a:rPr lang="en-US" sz="2400"/>
              <a:t>Use CSV methods to read and write to CSV file.</a:t>
            </a:r>
            <a:endParaRPr sz="2400"/>
          </a:p>
        </p:txBody>
      </p:sp>
      <p:sp>
        <p:nvSpPr>
          <p:cNvPr id="171" name="Google Shape;17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Anjali Kulkarni</a:t>
            </a:r>
            <a:endParaRPr/>
          </a:p>
        </p:txBody>
      </p:sp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- Functions</a:t>
            </a:r>
            <a:endParaRPr/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Assignment 11: </a:t>
            </a:r>
            <a:r>
              <a:rPr lang="en-US"/>
              <a:t>Capitalize Words in a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a lambda function with map() to capitalize the first letter of each word in a list.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Given a list of lowercase words ['apple', 'banana', 'cherry'], use map() and a lambda function to capitalize each word.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Expected Output: ['Apple', 'Banana', 'Cherry']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Assignment 12: </a:t>
            </a:r>
            <a:r>
              <a:rPr lang="en-US"/>
              <a:t>Find the Length of Strings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a lambda function with map() to find the length of each string in a list.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Given a list of strings ['hello', 'world', 'python'], use map() and a lambda function to return a new list containing the length of each string.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Expected Output: [5, 5, 6]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Assignment 13: </a:t>
            </a:r>
            <a:r>
              <a:rPr lang="en-US"/>
              <a:t>Build a URL Shortener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Define a class named URLShortener.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Class variables 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url_dict - Empty dictionary Keys :original URLs Values: shortened URLs.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base URL - (e.g., http://short.url/) that will be used as a prefix for all shortened URLs.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Method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add_url(self, original_url) in your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Check if the original_url already exists in the dictionary: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it does:  Print a message indicating the URL already exists and return the existing shortened URL.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it does not: Generate a unique shortened URL. Add the new mapping to the dictionary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Generating new URL : base URL + dict index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Display URL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https://www.example.com -&gt; http://short.url/1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https://www.python.com -&gt; http://short.url/2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https://www.pandas.com -&gt; http://short.url/3</a:t>
            </a:r>
            <a:endParaRPr/>
          </a:p>
        </p:txBody>
      </p:sp>
      <p:sp>
        <p:nvSpPr>
          <p:cNvPr id="185" name="Google Shape;18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Anjali Kulkarni</a:t>
            </a:r>
            <a:endParaRPr/>
          </a:p>
        </p:txBody>
      </p:sp>
      <p:sp>
        <p:nvSpPr>
          <p:cNvPr id="186" name="Google Shape;18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4687" y="1624395"/>
            <a:ext cx="5670654" cy="339203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Anjali Kulkarni</a:t>
            </a:r>
            <a:endParaRPr/>
          </a:p>
        </p:txBody>
      </p:sp>
      <p:sp>
        <p:nvSpPr>
          <p:cNvPr id="193" name="Google Shape;19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b="1" sz="5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b="1" lang="en-US" sz="5400"/>
              <a:t>Thank You !!</a:t>
            </a:r>
            <a:endParaRPr/>
          </a:p>
        </p:txBody>
      </p:sp>
      <p:sp>
        <p:nvSpPr>
          <p:cNvPr id="199" name="Google Shape;19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Anjali Kulkarni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Day 17</a:t>
            </a:r>
            <a:br>
              <a:rPr lang="en-US"/>
            </a:br>
            <a:endParaRPr/>
          </a:p>
        </p:txBody>
      </p:sp>
      <p:sp>
        <p:nvSpPr>
          <p:cNvPr id="92" name="Google Shape;9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15 Oct 2024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7900" y="2874360"/>
            <a:ext cx="1236199" cy="110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Revision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7781" y="2110761"/>
            <a:ext cx="3711262" cy="333022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Anjali Kulkarni</a:t>
            </a:r>
            <a:endParaRPr/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- Strings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Assignment 1</a:t>
            </a:r>
            <a:r>
              <a:rPr lang="en-US"/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Remove repetitive characters from a string.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e.g. : input – laptop, output – lapto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 a function which takes an input of the string and returns a string with unique characters.</a:t>
            </a:r>
            <a:endParaRPr/>
          </a:p>
        </p:txBody>
      </p:sp>
      <p:sp>
        <p:nvSpPr>
          <p:cNvPr id="109" name="Google Shape;10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Anjali Kulkarni</a:t>
            </a:r>
            <a:endParaRPr/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- Strings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Assignment 2: </a:t>
            </a:r>
            <a:r>
              <a:rPr lang="en-US"/>
              <a:t>Masking PII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Implement a function </a:t>
            </a:r>
            <a:r>
              <a:rPr b="1" lang="en-US"/>
              <a:t>mask_sensitive_info(info, info_type) </a:t>
            </a:r>
            <a:r>
              <a:rPr lang="en-US"/>
              <a:t>that takes two parameters: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string:</a:t>
            </a:r>
            <a:r>
              <a:rPr lang="en-US"/>
              <a:t> The string containing the sensitive information.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string_type: </a:t>
            </a:r>
            <a:r>
              <a:rPr lang="en-US"/>
              <a:t>A string indicating the type of information. It can be "email" or "credit_card".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Email : </a:t>
            </a:r>
            <a:r>
              <a:rPr lang="en-US"/>
              <a:t>Mask the characters in the local part of the email (before the @ symbol) except for the first and last character.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“Mayura.kumari@xyz.com" should become “m***i@xyz.com"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Credit card :</a:t>
            </a:r>
            <a:r>
              <a:rPr lang="en-US"/>
              <a:t> Mask all but the last four digits of the credit card number.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"1234 5678 9101 1121" should become "**** **** **** 1121".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Exception handling: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If the info_type is not recognized, raise a ValueError with the message "Invalid info type".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Handle more exceptions for cases such as incorrect formatting of the input information.</a:t>
            </a:r>
            <a:endParaRPr/>
          </a:p>
        </p:txBody>
      </p:sp>
      <p:sp>
        <p:nvSpPr>
          <p:cNvPr id="117" name="Google Shape;11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Anjali Kulkarni</a:t>
            </a:r>
            <a:endParaRPr/>
          </a:p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- Lists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Assignment 3: </a:t>
            </a:r>
            <a:r>
              <a:rPr lang="en-US"/>
              <a:t>Reverse a given list in Python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E.g.: aList = [100, 200, 300, 400, 500] output: [500, 400, 300, 200, 100]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Assignment 4: </a:t>
            </a:r>
            <a:r>
              <a:rPr lang="en-US"/>
              <a:t>Find the largest and smallest number in the list which taken as input from user using list operations. </a:t>
            </a:r>
            <a:endParaRPr/>
          </a:p>
        </p:txBody>
      </p:sp>
      <p:sp>
        <p:nvSpPr>
          <p:cNvPr id="125" name="Google Shape;1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Anjali Kulkarni</a:t>
            </a:r>
            <a:endParaRPr/>
          </a:p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-Lists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Assignment 5: </a:t>
            </a:r>
            <a:r>
              <a:rPr lang="en-US"/>
              <a:t>Music Playlist Manager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Initialize an empty list playlist to store song titles (strings)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Implement the following operations as separate functions: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Add songs: </a:t>
            </a:r>
            <a:r>
              <a:rPr lang="en-US"/>
              <a:t>Prompt user to enter song titles (comma-separated) add them to list.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Remove song</a:t>
            </a:r>
            <a:r>
              <a:rPr lang="en-US"/>
              <a:t>: Prompt user for a song title and remove it from list if it exists.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View all songs</a:t>
            </a:r>
            <a:r>
              <a:rPr lang="en-US"/>
              <a:t>: Display all songs in playlist, join them into a single string.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Slice playlist</a:t>
            </a:r>
            <a:r>
              <a:rPr lang="en-US"/>
              <a:t>: Prompt user for start and end indices to display a sliced portion of the playlist.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Add exception handling. Identify possible exception conditions.</a:t>
            </a:r>
            <a:endParaRPr/>
          </a:p>
        </p:txBody>
      </p:sp>
      <p:sp>
        <p:nvSpPr>
          <p:cNvPr id="133" name="Google Shape;13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Anjali Kulkarni</a:t>
            </a:r>
            <a:endParaRPr/>
          </a:p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- Tuples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Assignment 6: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a tuple named shopping_cart that contains the following items: 'laptop', 'headphones', 'keyboard', 'mouse'.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Print the tuple.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Access and print the first item in the shopping_cart.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Access and print the last item in the shopping_cart.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Concatenate the shopping_cart tuple with another tuple ('tablet', 'smartphone') and print the result.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Unpack the shopping_cart tuple into four variables: item1, item2, item3, item4.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Print the variables to verify the unpacking.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 the .count() method to count how many times 'mouse' appears in the shopping_cart tuple.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 the .index() method to find the index of 'keyboard' in the tuple.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 on - Dictionaries 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Assignment 7: </a:t>
            </a:r>
            <a:r>
              <a:rPr lang="en-US"/>
              <a:t>Write a function to work on dictionary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Given a dictionary of students and their marks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e.g. : dict ={‘Mayura’:89,’Pravin’:92,’Ketaki’:95,’Chinmay’:99}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Tasks: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total number of students in the list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Change Pravin’s marks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Remove ‘Ketaki' and her marks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Sort students alphabetically and print students and their marks</a:t>
            </a:r>
            <a:endParaRPr/>
          </a:p>
        </p:txBody>
      </p:sp>
      <p:sp>
        <p:nvSpPr>
          <p:cNvPr id="147" name="Google Shape;1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Anjali Kulkarni</a:t>
            </a:r>
            <a:endParaRPr/>
          </a:p>
        </p:txBody>
      </p:sp>
      <p:sp>
        <p:nvSpPr>
          <p:cNvPr id="148" name="Google Shape;1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2024-10-15T04:54:19Z</dcterms:created>
  <dc:creator>Anjali Kulkarni</dc:creator>
</cp:coreProperties>
</file>