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Play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i492DHxXB//vH93s8AXHmk0mW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Play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Advanced Programming Using 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Anjali Kulkarni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Sept 2024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9582" y="2786440"/>
            <a:ext cx="1236199" cy="110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Recursions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Assignment 1: </a:t>
            </a:r>
            <a:r>
              <a:rPr lang="en-US"/>
              <a:t>Write a recursive function that calculates the sum of digits of a given positive integer.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Define a recursive function sum_of_digits(n) that takes a positive integer n and returns the sum of its digits.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case: When n is a single digit, return 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Recursive case: sum_of_digits(n) = n % 10 + sum_of_digits(n // 10)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Recursions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1676400" y="1882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Assignment 2:</a:t>
            </a:r>
            <a:r>
              <a:rPr lang="en-US"/>
              <a:t> Define a recursive function reverse_string(s) that takes a string as input  and returns the reversed string.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case: An empty string or a string with one character is its own reverse.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Recursive case: Reverse the rest of the string and add the first character to the end.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Inheritance</a:t>
            </a:r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838200" y="1435511"/>
            <a:ext cx="10515600" cy="472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Assignment 3: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Base Class: Appliance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Constructor</a:t>
            </a:r>
            <a:r>
              <a:rPr lang="en-US" sz="1400"/>
              <a:t> : Takes two parameters: brand (the brand of the appliance) and power_rating (power consumption in watts).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Method</a:t>
            </a:r>
            <a:r>
              <a:rPr lang="en-US" sz="1400"/>
              <a:t> : Energy_usage(hours) that calculates the energy consumed by the appliance, given the number of hours it is used.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Use the formula: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energy_consumed = power_rating * hours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Print the result in kilowatt-hours (kWh).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Method</a:t>
            </a:r>
            <a:r>
              <a:rPr lang="en-US" sz="1400"/>
              <a:t> display() that prints "This is a {brand} appliance."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Derived classes for Specific Appliances: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WashingMachine: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Add an attribute capacity (in kg).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Override display() to print "This is a {brand} washing machine with {capacity} kg capacity."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Refrigerator: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Add an attribute volume (in liters).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Override display() to print "This is a {brand} refrigerator with {volume} liters capacity."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Microwave: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Add an attribute power_levels (number of power levels).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Override display() to print "This is a {brand} microwave with {power_levels} power levels."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Inheritance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 Program: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instances of WashingMachine, Refrigerator, and Microwave.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Call the display() method for each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Call the energy_usage(hours) method for each object, with different values for hours (e.g., how long the appliance was used, accept value from user).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exception handling wherever appropriate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– Regular Expressions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Assignment 4: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Input Log File Format: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[2024-10-10 12:34:56] s_kumar (IP: 192.168.1.1) - "Login successful"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Extract Data Using Regular Expressions: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Timestamp: The date and time of the activity.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Username: The user performing the activity.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IP Address: The user's IP address.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Activity: The activity message inside the quotes.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Function </a:t>
            </a:r>
            <a:r>
              <a:rPr b="1" lang="en-US" sz="1400"/>
              <a:t>extract_log_details(log_entry) </a:t>
            </a:r>
            <a:r>
              <a:rPr lang="en-US" sz="1400"/>
              <a:t>log entry as input and returns a dictionary with the extracted details: timestamp, username, ip_address, and activity.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Sample Output: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Timestamp: 2024-10-10 12:34:56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Username:  s_kumar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IP Address: 192.168.1.1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Activity: Login successful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/>
          <p:nvPr>
            <p:ph type="title"/>
          </p:nvPr>
        </p:nvSpPr>
        <p:spPr>
          <a:xfrm>
            <a:off x="422787" y="1403131"/>
            <a:ext cx="3156300" cy="3080379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906" y="1062223"/>
            <a:ext cx="783771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3579087" y="5405135"/>
            <a:ext cx="7188199" cy="12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Today 50% world population has access to internet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It will rise to 90 % in 10 years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>
            <p:ph type="title"/>
          </p:nvPr>
        </p:nvSpPr>
        <p:spPr>
          <a:xfrm>
            <a:off x="646386" y="1487272"/>
            <a:ext cx="3060752" cy="2878251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460" y="821660"/>
            <a:ext cx="7593187" cy="372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1224116" y="5060333"/>
            <a:ext cx="9743767" cy="12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Cyber attacks are the number one problem with mankind, even worse than nuclear weapons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- Billionaire businessman Warren Buffet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547" y="772510"/>
            <a:ext cx="9127453" cy="538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>
            <p:ph type="title"/>
          </p:nvPr>
        </p:nvSpPr>
        <p:spPr>
          <a:xfrm>
            <a:off x="346841" y="1403131"/>
            <a:ext cx="3326525" cy="3153103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Vulnerability Exploitation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3561158" y="5856397"/>
            <a:ext cx="7188199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Web Application Security Project (OWASP) Report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>
            <p:ph type="title"/>
          </p:nvPr>
        </p:nvSpPr>
        <p:spPr>
          <a:xfrm>
            <a:off x="504497" y="1403131"/>
            <a:ext cx="2869325" cy="2837793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Injection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3724835" y="776754"/>
            <a:ext cx="7962668" cy="557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SQL Injections </a:t>
            </a:r>
            <a:r>
              <a:rPr lang="en-US" sz="2400"/>
              <a:t>can happen via any unprotected user input field which is directly used in a SQL Query.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is it dangerous?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Steal Identity.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Gain access to database.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they be prevented?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Having correct kind of validations in place for all text input fields.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>
            <p:ph type="title"/>
          </p:nvPr>
        </p:nvSpPr>
        <p:spPr>
          <a:xfrm>
            <a:off x="504497" y="1403131"/>
            <a:ext cx="2869325" cy="2837793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Injection</a:t>
            </a:r>
            <a:endParaRPr/>
          </a:p>
        </p:txBody>
      </p:sp>
      <p:pic>
        <p:nvPicPr>
          <p:cNvPr id="200" name="Google Shape;20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318" y="551792"/>
            <a:ext cx="7346730" cy="563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Day 18</a:t>
            </a:r>
            <a:br>
              <a:rPr lang="en-US"/>
            </a:br>
            <a:endParaRPr/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Anjali Kulkarni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16 Oct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>
            <p:ph type="title"/>
          </p:nvPr>
        </p:nvSpPr>
        <p:spPr>
          <a:xfrm>
            <a:off x="504497" y="1403131"/>
            <a:ext cx="2869325" cy="2837793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Injection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724835" y="776754"/>
            <a:ext cx="7962668" cy="557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SQL Injections </a:t>
            </a:r>
            <a:r>
              <a:rPr lang="en-US" sz="2400"/>
              <a:t>can happen via any unprotected user input field which is directly used in a SQL Query.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is it dangerous?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Steal Identity.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Gain access to database.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they be prevented?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Having correct kind of validations in place for all text input fields.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>
            <p:ph type="title"/>
          </p:nvPr>
        </p:nvSpPr>
        <p:spPr>
          <a:xfrm>
            <a:off x="504497" y="1403131"/>
            <a:ext cx="2869325" cy="2837793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XSS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3724835" y="776754"/>
            <a:ext cx="7962668" cy="557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Cross Site Scripting </a:t>
            </a:r>
            <a:r>
              <a:rPr lang="en-US" sz="2400"/>
              <a:t>attacks can happen when a malicious script is injected illegally, on a client browser.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is it dangerous?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Deface websites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Steal Identity.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gain access to user’s geolocation or even devices like webcams.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they be prevented?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Sanitize all inputs from user, especially the dangerous &lt;script&gt;.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>
            <p:ph type="title"/>
          </p:nvPr>
        </p:nvSpPr>
        <p:spPr>
          <a:xfrm>
            <a:off x="504497" y="1403131"/>
            <a:ext cx="2869325" cy="2837793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DDoS</a:t>
            </a:r>
            <a:endParaRPr/>
          </a:p>
        </p:txBody>
      </p:sp>
      <p:pic>
        <p:nvPicPr>
          <p:cNvPr descr="https://miro.medium.com/max/700/1*ji3Nvjapm7eJf-IDmdooOg.png" id="218" name="Google Shape;218;p22"/>
          <p:cNvPicPr preferRelativeResize="0"/>
          <p:nvPr/>
        </p:nvPicPr>
        <p:blipFill rotWithShape="1">
          <a:blip r:embed="rId3">
            <a:alphaModFix/>
          </a:blip>
          <a:srcRect b="10488" l="3952" r="5031" t="11888"/>
          <a:stretch/>
        </p:blipFill>
        <p:spPr>
          <a:xfrm>
            <a:off x="3563000" y="1340070"/>
            <a:ext cx="8276904" cy="349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>
            <p:ph type="title"/>
          </p:nvPr>
        </p:nvSpPr>
        <p:spPr>
          <a:xfrm>
            <a:off x="504497" y="1403131"/>
            <a:ext cx="2869325" cy="2837793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pic>
        <p:nvPicPr>
          <p:cNvPr descr="Image result for phishing attack" id="224" name="Google Shape;22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115" y="1430518"/>
            <a:ext cx="8245365" cy="461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>
            <p:ph type="title"/>
          </p:nvPr>
        </p:nvSpPr>
        <p:spPr>
          <a:xfrm>
            <a:off x="504497" y="1403131"/>
            <a:ext cx="2869325" cy="2837793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Security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3724835" y="776754"/>
            <a:ext cx="7962668" cy="557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Multifactor Authentication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Envelope encryption, rotating keys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Encryption of data in transit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Encryption of data at rest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5 :</a:t>
            </a:r>
            <a:r>
              <a:rPr lang="en-US"/>
              <a:t> Word Frequency Counter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Prompt the user to enter a sentence.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Create a Dictionary: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a dictionary named word_count to store each unique word as a key and its frequency as a value.</a:t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Count Words: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Write a function called count_words(sentence) that populates the word_count dictionary based on the input sentence.</a:t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Print Word Frequencies: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Write a function called print_word_frequencies() that prints each word and its corresponding frequency in the format: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Assignment 6 : </a:t>
            </a:r>
            <a:r>
              <a:rPr lang="en-US" sz="1600"/>
              <a:t>Create a product inventory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Tuple: (Product Name (a string), Price (a float), Quantity (an integer))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Dictionary : product_inventory to store multiple product records. Use the Product ID as the key and the product tuple as the value.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Functions to Manage the Inventory: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Add Product: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Write a function named add_product that takes the product_inventory, a tuple representing a new product, and adds it to the inventory.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Update Quantity</a:t>
            </a:r>
            <a:r>
              <a:rPr lang="en-US" sz="1600"/>
              <a:t>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Write a function named update_quantity that takes the product_inventory, a Product ID, and the new quantity. Update the quantity of the specified product.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Display All Products: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Write a function named display_products that prints all product records in the inventory in a readable format.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All details are added to a CSV File, with columns : Product ID, Product Name, Price , Quantity, Total Price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Strings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7: </a:t>
            </a:r>
            <a:r>
              <a:rPr lang="en-US"/>
              <a:t>Write a function named find_substring that takes two strings: the main string and the substring to search for. It should return the starting index of the substring in the main string or -1 if the substring is not found.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8: </a:t>
            </a:r>
            <a:r>
              <a:rPr lang="en-US"/>
              <a:t>Write a function named format_full_name that takes a first name and a last name as inputs and returns the full name in the format "Last, First".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9: </a:t>
            </a:r>
            <a:r>
              <a:rPr lang="en-US"/>
              <a:t>Write a function named even_indexed_chars that takes a string as input and returns a new string consisting of characters at even indices.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10: </a:t>
            </a:r>
            <a:r>
              <a:rPr lang="en-US"/>
              <a:t>Write a function named reverse_string_slicing that takes a string and returns the reversed version of that string using slicing.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11: </a:t>
            </a:r>
            <a:r>
              <a:rPr lang="en-US"/>
              <a:t>Write a function named substring_from_end that takes a string and an integer as parameters and returns the last n characters of the string.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Lists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Assignment 12: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list of tuples. Each tuple represents marks of students. Each tuple contains three records, one per subject.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and print the average score for each student in a separate list.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Student Scores: [(85, 90, 78), (92, 88, 91), (70, 75, 80)]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Scores: [84.33, 90.33, 75.0]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Lists</a:t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Assignment 13: </a:t>
            </a:r>
            <a:r>
              <a:rPr lang="en-US"/>
              <a:t>Basic List Slicing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list of the first ten prime numbers.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Slice the list to obtain: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first three prime numbers.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last two prime numbers.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prime numbers except the first and last.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 all the sliced lists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Plugin development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Vulnerabilities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Exploit analysis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940866"/>
            <a:ext cx="3711262" cy="333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US" sz="5400"/>
              <a:t>Thank You !!</a:t>
            </a:r>
            <a:endParaRPr/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Plugins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US" u="sng">
                <a:solidFill>
                  <a:srgbClr val="4892DC"/>
                </a:solidFill>
              </a:rPr>
              <a:t>Software component that adds a specific feature or function to an existing application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Extend functionality without modifying the core codebase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Examples</a:t>
            </a:r>
            <a:r>
              <a:rPr lang="en-US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Browser extensions (Adblock, Grammarly)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IDE plugins (PyCharm themes, Python linters)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Game mods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Advantages of plugins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Modular Design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developers to add or remove features independently.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Flexibility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Easily extend an application without altering its core.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Community Contributions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External developers can contribute to the application’s ecosystem.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Customizations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Users can add functionality based on personal or project-specific needs.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Plugin - Architecture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Host Application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	</a:t>
            </a:r>
            <a:r>
              <a:rPr lang="en-US"/>
              <a:t>Core system that supports plugins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e.g., a software like a web framework or game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Plugin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Independent module that integrates with host application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Plugin Interface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	</a:t>
            </a:r>
            <a:r>
              <a:rPr lang="en-US"/>
              <a:t>API or entry points to interact with host application.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Step-by-Step Guide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the Plugin Interface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Skeleton for plugins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Subclasses implement methods of this interface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Plugin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 the Plugin Dynamically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 and Execute Plugins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a txt file which has a list of IP addresses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 one IP address at a time to the plugin to check if its reachable.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new txt file with IP address : output message.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Real-World Plugin Systems in Python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Django: Offers a pluggable app structure.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Flask: Flask extensions (e.g., Flask-Login, Flask-Web Toolkit Forms) act like plugins.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Pandas: Allows third-party extensions for custom operations.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2024-10-04T06:07:09Z</dcterms:created>
  <dc:creator>Anjali Kulkarni</dc:creator>
</cp:coreProperties>
</file>