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2" r:id="rId3"/>
    <p:sldId id="353" r:id="rId4"/>
    <p:sldId id="406" r:id="rId5"/>
    <p:sldId id="409" r:id="rId6"/>
    <p:sldId id="410" r:id="rId7"/>
    <p:sldId id="437" r:id="rId8"/>
    <p:sldId id="432" r:id="rId9"/>
    <p:sldId id="438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1840-BE94-9208-55E9-2ECE12F7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D0B5-DF3E-51EA-1A30-344A5981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C879-3337-B8B9-670F-E43D6BE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2C152-0F34-7486-85B4-8E339B2D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4006-30CD-4FD5-B62F-C85A5E90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36E9-DA9F-A49A-D41E-181E896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6D32-85C4-160E-2534-95ADD270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34F2-A6E2-59C3-0508-D2C1DBD4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E758-A330-69E5-628D-2F68FC9C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30395-3373-22A4-EE63-7AF5850B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0460B-CEEE-1FF4-33B7-2B30D502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CE751-865B-285D-72AB-17E30365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F0F0-C676-3474-C23E-67FAF8B6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B3FF-AC8E-6F92-4946-D98288E1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E5B0-A0C8-83C7-7D5A-07E7F7DF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0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ADAE-209F-1486-BCB7-2A35529B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8653-054F-E59D-3B75-3DAF1F85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2145-250D-E096-7E6D-E9F2D69D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FD09-B2E5-0806-E48E-11626C6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04A4-8B4A-7A59-84D6-EDCDEE48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8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0B9D-F5C8-0CC7-666F-8442E9CD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79DF-89A7-6AF8-B0D1-40C46D2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8785-9C9E-3D4C-0185-821354B9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B2A2-6C04-0ECA-E5CB-50D48485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4070-42C0-5848-D763-52685E38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A24C-9835-5F6A-27E5-174D6AD9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266-6396-8BF4-24BF-1D9111BC2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9A7A2-48A2-D490-A93B-B169353B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35655-B89F-C968-B67E-C0FEF131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BF20E-62CA-BC4D-BA87-658BCC0F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C7A4-A015-0941-3807-00082C5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E534-CA51-A275-922C-488944A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CCE73-3C79-4FE9-32BA-C7FAC562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E624-858B-870E-1CD2-E0FBBC5C4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A2579-DF66-8C8F-1AF3-76674B797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A65AB-700E-EA04-3AC3-2F09BBF73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F8FA3-334F-32F9-605E-8D98449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2959-6E95-152E-A70F-D6A7F00D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662C3-13B9-89D2-FEA1-3F42D627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3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89E9-85D3-A871-47A5-D925B3E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48E66-E645-DBBB-AA0A-E4B877EF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FFB4C-A37F-CFB3-D674-D15D68E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E35D-2540-C3E1-2F50-F0C8EEA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A3467-7F26-2DF3-0468-9B0B9E62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4E6D7-9F78-31CC-40A7-4F6C842E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83993-8D75-9C96-9EEF-4CB510D4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C7FC-8C25-BABA-B459-5AACBBB8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190A-AD6F-A1E4-B5E1-8182DD97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1E761-B7E2-2206-A28B-619688CF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5651A-F551-32ED-B1D1-4F761476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6CA57-A6C0-FC13-A4B3-31DC820D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BF9D-D913-F751-BD7E-87C5D832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03CC-A26A-A498-FAD4-095B63D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E8551-1C0B-8498-29ED-E12C61914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541E6-00DA-B80E-33A4-592EC2C5B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D35-A227-B28D-6F36-E26C24C9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71BA-05CC-1192-E7D6-3518B27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0A5A-D817-0A0F-2C29-E41F742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DA9FC-A7B7-DB9F-0F05-8CF85333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D8C0-7601-AB13-6420-1C68BF6E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BDFB-E3BD-6050-F671-13FE48B10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A5399-C77D-4957-83B3-B62F9B134371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0F55-6234-1C26-0074-AA47B94F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0DD7-BB58-9AB1-7FB4-B7AA0F819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924A-0D2C-485A-A038-F1563951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2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1028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3 Sept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/>
              <a:t>Revision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Nested loops</a:t>
            </a:r>
          </a:p>
          <a:p>
            <a:pPr lvl="2"/>
            <a:r>
              <a:rPr lang="en-IN" sz="2400" dirty="0"/>
              <a:t>While</a:t>
            </a:r>
          </a:p>
          <a:p>
            <a:pPr lvl="2"/>
            <a:r>
              <a:rPr lang="en-IN" sz="2400" dirty="0"/>
              <a:t>for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A186-3C36-CD09-5F24-A90B6F0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75BB-8D4B-3A9C-4E3E-402D08CA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IN" sz="2400" b="1" dirty="0"/>
              <a:t>Assignment 1: </a:t>
            </a:r>
            <a:r>
              <a:rPr lang="en-IN" dirty="0"/>
              <a:t>Print even numbers ( upto 50 ) using while loop.</a:t>
            </a:r>
          </a:p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endParaRPr lang="en-IN" sz="2400" dirty="0"/>
          </a:p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IN" sz="2400" b="1" dirty="0"/>
              <a:t>Assignment 2: </a:t>
            </a:r>
            <a:r>
              <a:rPr lang="en-US" dirty="0"/>
              <a:t>Reverse a String (for Loop)</a:t>
            </a:r>
            <a:r>
              <a:rPr lang="en-IN" dirty="0"/>
              <a:t>.</a:t>
            </a:r>
          </a:p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IN" dirty="0"/>
              <a:t>e.g. : Hello -&gt; </a:t>
            </a:r>
            <a:r>
              <a:rPr lang="en-IN" dirty="0" err="1"/>
              <a:t>olleH</a:t>
            </a:r>
            <a:endParaRPr lang="en-IN" dirty="0"/>
          </a:p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800" b="1" dirty="0"/>
              <a:t>Assignment 3: </a:t>
            </a:r>
            <a:r>
              <a:rPr lang="en-US" sz="2800" dirty="0"/>
              <a:t>Find Prime Numbers (For Loop)</a:t>
            </a:r>
            <a:r>
              <a:rPr lang="en-IN" sz="2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5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68FB-9CE6-47EF-FBE5-EB315D6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 </a:t>
            </a:r>
            <a:r>
              <a:rPr lang="en-IN" sz="1400" dirty="0">
                <a:solidFill>
                  <a:schemeClr val="bg2"/>
                </a:solidFill>
              </a:rPr>
              <a:t>(nestedwhileloop.py), (nestedForloop.py)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CBE1-ACD3-7CDD-0200-7EB0FA7C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Nested for loop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Nested While loop</a:t>
            </a:r>
          </a:p>
          <a:p>
            <a:endParaRPr lang="en-IN" dirty="0"/>
          </a:p>
          <a:p>
            <a:r>
              <a:rPr lang="en-IN" dirty="0"/>
              <a:t>Else clause in loops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7EAC6-111F-6810-4ECF-40B078B4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801" y="2169754"/>
            <a:ext cx="430567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94-E6B5-7E73-9706-AC73B51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62F2-B2DB-5958-8E85-3B06F26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Assignment 4: </a:t>
            </a:r>
          </a:p>
          <a:p>
            <a:endParaRPr lang="en-IN" sz="1800" b="1" kern="1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Create Multiplication tables for 1 – 5 numbers using nested for and while loops</a:t>
            </a:r>
          </a:p>
          <a:p>
            <a:endParaRPr lang="en-IN" sz="1800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94-E6B5-7E73-9706-AC73B51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62F2-B2DB-5958-8E85-3B06F26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Assignment 5: </a:t>
            </a:r>
            <a:r>
              <a:rPr lang="en-IN" sz="2000" dirty="0"/>
              <a:t>Print</a:t>
            </a:r>
            <a:r>
              <a:rPr lang="en-IN" sz="2000" b="1" dirty="0"/>
              <a:t> </a:t>
            </a:r>
            <a:r>
              <a:rPr lang="en-IN" sz="2000" dirty="0"/>
              <a:t>Right-Angled Triangle</a:t>
            </a:r>
            <a:endParaRPr lang="en-IN" sz="2000" b="1" dirty="0"/>
          </a:p>
          <a:p>
            <a:r>
              <a:rPr lang="en-IN" sz="2000" dirty="0"/>
              <a:t>Pattern of numbers  using nested for loop</a:t>
            </a:r>
          </a:p>
          <a:p>
            <a:pPr marL="0" indent="0">
              <a:buNone/>
            </a:pPr>
            <a:endParaRPr lang="en-IN" sz="2000" kern="1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IN" sz="2000" dirty="0"/>
              <a:t>Right-Angled Triangle Pattern of stars  using nested while loop</a:t>
            </a:r>
          </a:p>
          <a:p>
            <a:pPr marL="0" indent="0">
              <a:buNone/>
            </a:pPr>
            <a:endParaRPr lang="en-IN" sz="1200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32D5-D5DA-630A-D19D-48DA734D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85" y="2693700"/>
            <a:ext cx="1246271" cy="147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98B79-0BA5-2E08-5E7C-6405765E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85" y="4785919"/>
            <a:ext cx="1147949" cy="1391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8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CD9F-C712-88D5-3AFA-90CF7120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C2C8-64FC-A904-4F86-D1250871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1: </a:t>
            </a:r>
            <a:r>
              <a:rPr lang="en-US" dirty="0"/>
              <a:t>Count occurrence of letter ‘a’ in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Assignment 2: </a:t>
            </a:r>
            <a:r>
              <a:rPr lang="en-US" dirty="0"/>
              <a:t>Ask for a number from a user and</a:t>
            </a:r>
            <a:r>
              <a:rPr lang="en-US" b="1" dirty="0"/>
              <a:t> </a:t>
            </a:r>
            <a:r>
              <a:rPr lang="en-US" dirty="0"/>
              <a:t>count occurrence of digit 0 in it. Print the number and the number of zeros in the number. Ask for the user if she wants to add a new number. If yes check for zeros again. Continue until user says ‘N’.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CD9F-C712-88D5-3AFA-90CF7120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C2C8-64FC-A904-4F86-D1250871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3: </a:t>
            </a:r>
            <a:r>
              <a:rPr lang="en-US" dirty="0"/>
              <a:t>Create a Pyramid pattern of stars.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BC577-A1AB-B58C-305A-E86067E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86" y="2635335"/>
            <a:ext cx="2160671" cy="22687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379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Malgun Gothic</vt:lpstr>
      <vt:lpstr>Aptos</vt:lpstr>
      <vt:lpstr>Aptos Display</vt:lpstr>
      <vt:lpstr>Arial</vt:lpstr>
      <vt:lpstr>Office Theme</vt:lpstr>
      <vt:lpstr>Advanced Programming Using Python</vt:lpstr>
      <vt:lpstr>Day 2 </vt:lpstr>
      <vt:lpstr>Agenda</vt:lpstr>
      <vt:lpstr>Hands on</vt:lpstr>
      <vt:lpstr>Nested loops (nestedwhileloop.py), (nestedForloop.py)</vt:lpstr>
      <vt:lpstr>Hands on </vt:lpstr>
      <vt:lpstr>Hands on </vt:lpstr>
      <vt:lpstr>Homework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3</cp:revision>
  <dcterms:created xsi:type="dcterms:W3CDTF">2024-09-26T08:07:26Z</dcterms:created>
  <dcterms:modified xsi:type="dcterms:W3CDTF">2024-09-26T11:15:16Z</dcterms:modified>
</cp:coreProperties>
</file>