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embeddedFontLst>
    <p:embeddedFont>
      <p:font typeface="Play"/>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1" roundtripDataSignature="AMtx7mhidmTIbIgEvIXb7eLkJvpuboAe9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Play-bold.fntdata"/><Relationship Id="rId11" Type="http://schemas.openxmlformats.org/officeDocument/2006/relationships/slide" Target="slides/slide7.xml"/><Relationship Id="rId10" Type="http://schemas.openxmlformats.org/officeDocument/2006/relationships/slide" Target="slides/slide6.xml"/><Relationship Id="rId21"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Play-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26" name="Google Shape;26;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4"/>
          <p:cNvSpPr/>
          <p:nvPr>
            <p:ph idx="2" type="pic"/>
          </p:nvPr>
        </p:nvSpPr>
        <p:spPr>
          <a:xfrm>
            <a:off x="5183188" y="987425"/>
            <a:ext cx="6172200" cy="4873625"/>
          </a:xfrm>
          <a:prstGeom prst="rect">
            <a:avLst/>
          </a:prstGeom>
          <a:noFill/>
          <a:ln>
            <a:noFill/>
          </a:ln>
        </p:spPr>
      </p:sp>
      <p:sp>
        <p:nvSpPr>
          <p:cNvPr id="64" name="Google Shape;64;p2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Play"/>
              <a:buNone/>
            </a:pPr>
            <a:r>
              <a:rPr lang="en-IN"/>
              <a:t>Advanced Programming Using Python</a:t>
            </a:r>
            <a:endParaRPr/>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lnSpcReduction="10000"/>
          </a:bodyPr>
          <a:lstStyle/>
          <a:p>
            <a:pPr indent="0" lvl="0" marL="0" rtl="0" algn="ctr">
              <a:lnSpc>
                <a:spcPct val="90000"/>
              </a:lnSpc>
              <a:spcBef>
                <a:spcPts val="0"/>
              </a:spcBef>
              <a:spcAft>
                <a:spcPts val="0"/>
              </a:spcAft>
              <a:buClr>
                <a:schemeClr val="dk1"/>
              </a:buClr>
              <a:buSzPts val="2400"/>
              <a:buNone/>
            </a:pPr>
            <a:r>
              <a:t/>
            </a:r>
            <a:endParaRPr/>
          </a:p>
          <a:p>
            <a:pPr indent="0" lvl="0" marL="0" rtl="0" algn="ctr">
              <a:lnSpc>
                <a:spcPct val="90000"/>
              </a:lnSpc>
              <a:spcBef>
                <a:spcPts val="1000"/>
              </a:spcBef>
              <a:spcAft>
                <a:spcPts val="0"/>
              </a:spcAft>
              <a:buClr>
                <a:schemeClr val="dk1"/>
              </a:buClr>
              <a:buSzPts val="2400"/>
              <a:buNone/>
            </a:pPr>
            <a:r>
              <a:t/>
            </a:r>
            <a:endParaRPr/>
          </a:p>
          <a:p>
            <a:pPr indent="0" lvl="0" marL="0" rtl="0" algn="ctr">
              <a:lnSpc>
                <a:spcPct val="90000"/>
              </a:lnSpc>
              <a:spcBef>
                <a:spcPts val="1000"/>
              </a:spcBef>
              <a:spcAft>
                <a:spcPts val="0"/>
              </a:spcAft>
              <a:buClr>
                <a:schemeClr val="dk1"/>
              </a:buClr>
              <a:buSzPts val="2400"/>
              <a:buNone/>
            </a:pPr>
            <a:r>
              <a:rPr lang="en-IN"/>
              <a:t>Anjali Kulkarni</a:t>
            </a:r>
            <a:endParaRPr/>
          </a:p>
          <a:p>
            <a:pPr indent="0" lvl="0" marL="0" rtl="0" algn="ctr">
              <a:lnSpc>
                <a:spcPct val="90000"/>
              </a:lnSpc>
              <a:spcBef>
                <a:spcPts val="1000"/>
              </a:spcBef>
              <a:spcAft>
                <a:spcPts val="0"/>
              </a:spcAft>
              <a:buClr>
                <a:schemeClr val="dk1"/>
              </a:buClr>
              <a:buSzPts val="2400"/>
              <a:buNone/>
            </a:pPr>
            <a:r>
              <a:rPr lang="en-IN"/>
              <a:t>Sept 2024</a:t>
            </a:r>
            <a:endParaRPr/>
          </a:p>
        </p:txBody>
      </p:sp>
      <p:pic>
        <p:nvPicPr>
          <p:cNvPr id="86" name="Google Shape;86;p1"/>
          <p:cNvPicPr preferRelativeResize="0"/>
          <p:nvPr/>
        </p:nvPicPr>
        <p:blipFill rotWithShape="1">
          <a:blip r:embed="rId3">
            <a:alphaModFix/>
          </a:blip>
          <a:srcRect b="0" l="0" r="0" t="0"/>
          <a:stretch/>
        </p:blipFill>
        <p:spPr>
          <a:xfrm>
            <a:off x="8389582" y="2786440"/>
            <a:ext cx="1236199" cy="110927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IN"/>
              <a:t>Homework</a:t>
            </a:r>
            <a:endParaRPr/>
          </a:p>
        </p:txBody>
      </p:sp>
      <p:sp>
        <p:nvSpPr>
          <p:cNvPr id="149" name="Google Shape;149;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IN"/>
              <a:t>Assignment 2 : </a:t>
            </a:r>
            <a:endParaRPr/>
          </a:p>
          <a:p>
            <a:pPr indent="0" lvl="0" marL="0" rtl="0" algn="l">
              <a:lnSpc>
                <a:spcPct val="90000"/>
              </a:lnSpc>
              <a:spcBef>
                <a:spcPts val="1000"/>
              </a:spcBef>
              <a:spcAft>
                <a:spcPts val="0"/>
              </a:spcAft>
              <a:buClr>
                <a:schemeClr val="dk1"/>
              </a:buClr>
              <a:buSzPts val="2800"/>
              <a:buNone/>
            </a:pPr>
            <a:r>
              <a:rPr lang="en-IN"/>
              <a:t>Write a program that asks the user how many days are in a particular month, and what day of the week the month begins on (0 for Monday, 1 for Tuesday, etc), and then prints a calendar for that month. For example, here is the output for a 30-day month that begins on day 4 (Thursday):</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50" name="Google Shape;150;p10"/>
          <p:cNvPicPr preferRelativeResize="0"/>
          <p:nvPr/>
        </p:nvPicPr>
        <p:blipFill rotWithShape="1">
          <a:blip r:embed="rId3">
            <a:alphaModFix/>
          </a:blip>
          <a:srcRect b="0" l="0" r="0" t="0"/>
          <a:stretch/>
        </p:blipFill>
        <p:spPr>
          <a:xfrm>
            <a:off x="3571748" y="4569735"/>
            <a:ext cx="3173182" cy="192314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IN"/>
              <a:t>Homework</a:t>
            </a:r>
            <a:endParaRPr/>
          </a:p>
        </p:txBody>
      </p:sp>
      <p:sp>
        <p:nvSpPr>
          <p:cNvPr id="156" name="Google Shape;156;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400"/>
              <a:buChar char="•"/>
            </a:pPr>
            <a:r>
              <a:rPr b="1" lang="en-IN" sz="2400"/>
              <a:t>Assignment 3: </a:t>
            </a:r>
            <a:r>
              <a:rPr lang="en-IN" sz="2400"/>
              <a:t>Reverse a list in Python</a:t>
            </a:r>
            <a:endParaRPr/>
          </a:p>
          <a:p>
            <a:pPr indent="-76200" lvl="0" marL="228600" rtl="0" algn="l">
              <a:lnSpc>
                <a:spcPct val="90000"/>
              </a:lnSpc>
              <a:spcBef>
                <a:spcPts val="1000"/>
              </a:spcBef>
              <a:spcAft>
                <a:spcPts val="0"/>
              </a:spcAft>
              <a:buClr>
                <a:schemeClr val="dk1"/>
              </a:buClr>
              <a:buSzPts val="2400"/>
              <a:buNone/>
            </a:pPr>
            <a:r>
              <a:t/>
            </a:r>
            <a:endParaRPr sz="2400"/>
          </a:p>
          <a:p>
            <a:pPr indent="-228600" lvl="0" marL="228600" rtl="0" algn="l">
              <a:lnSpc>
                <a:spcPct val="90000"/>
              </a:lnSpc>
              <a:spcBef>
                <a:spcPts val="1000"/>
              </a:spcBef>
              <a:spcAft>
                <a:spcPts val="0"/>
              </a:spcAft>
              <a:buClr>
                <a:schemeClr val="dk1"/>
              </a:buClr>
              <a:buSzPts val="2400"/>
              <a:buChar char="•"/>
            </a:pPr>
            <a:r>
              <a:rPr b="1" lang="en-IN" sz="2400"/>
              <a:t>Assignment 4: </a:t>
            </a:r>
            <a:r>
              <a:rPr lang="en-IN" sz="2400"/>
              <a:t>Concatenate two lists index-wise.</a:t>
            </a:r>
            <a:endParaRPr/>
          </a:p>
          <a:p>
            <a:pPr indent="-76200" lvl="0" marL="228600" rtl="0" algn="l">
              <a:lnSpc>
                <a:spcPct val="90000"/>
              </a:lnSpc>
              <a:spcBef>
                <a:spcPts val="1000"/>
              </a:spcBef>
              <a:spcAft>
                <a:spcPts val="0"/>
              </a:spcAft>
              <a:buClr>
                <a:schemeClr val="dk1"/>
              </a:buClr>
              <a:buSzPts val="2400"/>
              <a:buNone/>
            </a:pPr>
            <a:r>
              <a:t/>
            </a:r>
            <a:endParaRPr sz="2400"/>
          </a:p>
          <a:p>
            <a:pPr indent="-228600" lvl="0" marL="228600" rtl="0" algn="l">
              <a:lnSpc>
                <a:spcPct val="90000"/>
              </a:lnSpc>
              <a:spcBef>
                <a:spcPts val="1000"/>
              </a:spcBef>
              <a:spcAft>
                <a:spcPts val="0"/>
              </a:spcAft>
              <a:buClr>
                <a:schemeClr val="dk1"/>
              </a:buClr>
              <a:buSzPts val="2400"/>
              <a:buChar char="•"/>
            </a:pPr>
            <a:r>
              <a:rPr b="1" lang="en-IN" sz="2400"/>
              <a:t>Assignment 5: </a:t>
            </a:r>
            <a:r>
              <a:rPr lang="en-IN" sz="2400"/>
              <a:t>Write a Python program to multiply all the items in a list.</a:t>
            </a:r>
            <a:endParaRPr/>
          </a:p>
          <a:p>
            <a:pPr indent="-76200" lvl="0" marL="228600" rtl="0" algn="l">
              <a:lnSpc>
                <a:spcPct val="90000"/>
              </a:lnSpc>
              <a:spcBef>
                <a:spcPts val="1000"/>
              </a:spcBef>
              <a:spcAft>
                <a:spcPts val="0"/>
              </a:spcAft>
              <a:buClr>
                <a:schemeClr val="dk1"/>
              </a:buClr>
              <a:buSzPts val="2400"/>
              <a:buNone/>
            </a:pPr>
            <a:r>
              <a:t/>
            </a:r>
            <a:endParaRPr sz="2400"/>
          </a:p>
          <a:p>
            <a:pPr indent="-228600" lvl="0" marL="228600" rtl="0" algn="l">
              <a:lnSpc>
                <a:spcPct val="90000"/>
              </a:lnSpc>
              <a:spcBef>
                <a:spcPts val="1000"/>
              </a:spcBef>
              <a:spcAft>
                <a:spcPts val="0"/>
              </a:spcAft>
              <a:buClr>
                <a:schemeClr val="dk1"/>
              </a:buClr>
              <a:buSzPts val="2400"/>
              <a:buChar char="•"/>
            </a:pPr>
            <a:r>
              <a:rPr b="1" lang="en-IN" sz="2400"/>
              <a:t>Assignment 6: </a:t>
            </a:r>
            <a:r>
              <a:rPr lang="en-IN" sz="2400"/>
              <a:t>Write a Python program to get the smallest number from a list.</a:t>
            </a:r>
            <a:endParaRPr/>
          </a:p>
          <a:p>
            <a:pPr indent="-76200" lvl="0" marL="228600" rtl="0" algn="l">
              <a:lnSpc>
                <a:spcPct val="90000"/>
              </a:lnSpc>
              <a:spcBef>
                <a:spcPts val="1000"/>
              </a:spcBef>
              <a:spcAft>
                <a:spcPts val="0"/>
              </a:spcAft>
              <a:buClr>
                <a:schemeClr val="dk1"/>
              </a:buClr>
              <a:buSzPts val="2400"/>
              <a:buNone/>
            </a:pPr>
            <a:r>
              <a:t/>
            </a:r>
            <a:endParaRPr sz="2400"/>
          </a:p>
          <a:p>
            <a:pPr indent="-228600" lvl="0" marL="228600" rtl="0" algn="l">
              <a:lnSpc>
                <a:spcPct val="90000"/>
              </a:lnSpc>
              <a:spcBef>
                <a:spcPts val="1000"/>
              </a:spcBef>
              <a:spcAft>
                <a:spcPts val="0"/>
              </a:spcAft>
              <a:buClr>
                <a:schemeClr val="dk1"/>
              </a:buClr>
              <a:buSzPts val="2400"/>
              <a:buChar char="•"/>
            </a:pPr>
            <a:r>
              <a:rPr b="1" lang="en-IN" sz="2400"/>
              <a:t>Assignment 7: </a:t>
            </a:r>
            <a:r>
              <a:rPr lang="en-IN" sz="2400"/>
              <a:t>Write a python program to extract 3</a:t>
            </a:r>
            <a:r>
              <a:rPr baseline="30000" lang="en-IN" sz="2400"/>
              <a:t>rd</a:t>
            </a:r>
            <a:r>
              <a:rPr lang="en-IN" sz="2400"/>
              <a:t> to 9</a:t>
            </a:r>
            <a:r>
              <a:rPr baseline="30000" lang="en-IN" sz="2400"/>
              <a:t>th</a:t>
            </a:r>
            <a:r>
              <a:rPr lang="en-IN" sz="2400"/>
              <a:t> characters from a long string. </a:t>
            </a:r>
            <a:endParaRPr/>
          </a:p>
          <a:p>
            <a:pPr indent="-76200" lvl="0" marL="228600" rtl="0" algn="l">
              <a:lnSpc>
                <a:spcPct val="90000"/>
              </a:lnSpc>
              <a:spcBef>
                <a:spcPts val="1000"/>
              </a:spcBef>
              <a:spcAft>
                <a:spcPts val="0"/>
              </a:spcAft>
              <a:buClr>
                <a:schemeClr val="dk1"/>
              </a:buClr>
              <a:buSzPts val="2400"/>
              <a:buNone/>
            </a:pPr>
            <a:r>
              <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IN"/>
              <a:t>Homework</a:t>
            </a:r>
            <a:endParaRPr/>
          </a:p>
        </p:txBody>
      </p:sp>
      <p:sp>
        <p:nvSpPr>
          <p:cNvPr id="162" name="Google Shape;162;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b="1" lang="en-IN" sz="1800"/>
              <a:t>Assignment 8: </a:t>
            </a:r>
            <a:r>
              <a:rPr lang="en-IN" sz="1800"/>
              <a:t>Replace Every Alternate Word in a Paragraph</a:t>
            </a:r>
            <a:endParaRPr/>
          </a:p>
          <a:p>
            <a:pPr indent="0" lvl="0" marL="0" rtl="0" algn="l">
              <a:lnSpc>
                <a:spcPct val="90000"/>
              </a:lnSpc>
              <a:spcBef>
                <a:spcPts val="1000"/>
              </a:spcBef>
              <a:spcAft>
                <a:spcPts val="0"/>
              </a:spcAft>
              <a:buClr>
                <a:schemeClr val="dk1"/>
              </a:buClr>
              <a:buSzPts val="1800"/>
              <a:buNone/>
            </a:pPr>
            <a:r>
              <a:rPr b="1" lang="en-IN" sz="1800"/>
              <a:t>Input:</a:t>
            </a:r>
            <a:r>
              <a:rPr lang="en-IN" sz="1800"/>
              <a:t> </a:t>
            </a:r>
            <a:endParaRPr/>
          </a:p>
          <a:p>
            <a:pPr indent="0" lvl="1" marL="457200" rtl="0" algn="l">
              <a:lnSpc>
                <a:spcPct val="90000"/>
              </a:lnSpc>
              <a:spcBef>
                <a:spcPts val="500"/>
              </a:spcBef>
              <a:spcAft>
                <a:spcPts val="0"/>
              </a:spcAft>
              <a:buClr>
                <a:schemeClr val="dk1"/>
              </a:buClr>
              <a:buSzPts val="1800"/>
              <a:buNone/>
            </a:pPr>
            <a:r>
              <a:rPr lang="en-IN" sz="1800"/>
              <a:t>A single string paragraph that represents a paragraph of text.</a:t>
            </a:r>
            <a:endParaRPr/>
          </a:p>
          <a:p>
            <a:pPr indent="0" lvl="0" marL="0" rtl="0" algn="l">
              <a:lnSpc>
                <a:spcPct val="90000"/>
              </a:lnSpc>
              <a:spcBef>
                <a:spcPts val="1000"/>
              </a:spcBef>
              <a:spcAft>
                <a:spcPts val="0"/>
              </a:spcAft>
              <a:buClr>
                <a:schemeClr val="dk1"/>
              </a:buClr>
              <a:buSzPts val="1800"/>
              <a:buNone/>
            </a:pPr>
            <a:r>
              <a:rPr b="1" lang="en-IN" sz="1800"/>
              <a:t>Output: </a:t>
            </a:r>
            <a:endParaRPr/>
          </a:p>
          <a:p>
            <a:pPr indent="0" lvl="1" marL="457200" rtl="0" algn="l">
              <a:lnSpc>
                <a:spcPct val="90000"/>
              </a:lnSpc>
              <a:spcBef>
                <a:spcPts val="500"/>
              </a:spcBef>
              <a:spcAft>
                <a:spcPts val="0"/>
              </a:spcAft>
              <a:buClr>
                <a:schemeClr val="dk1"/>
              </a:buClr>
              <a:buSzPts val="1800"/>
              <a:buNone/>
            </a:pPr>
            <a:r>
              <a:rPr lang="en-IN" sz="1800"/>
              <a:t>A new string where every alternate word in the input paragraph is replaced with the word 'replaced'.</a:t>
            </a:r>
            <a:endParaRPr/>
          </a:p>
          <a:p>
            <a:pPr indent="0" lvl="0" marL="0" rtl="0" algn="l">
              <a:lnSpc>
                <a:spcPct val="90000"/>
              </a:lnSpc>
              <a:spcBef>
                <a:spcPts val="1000"/>
              </a:spcBef>
              <a:spcAft>
                <a:spcPts val="0"/>
              </a:spcAft>
              <a:buClr>
                <a:schemeClr val="dk1"/>
              </a:buClr>
              <a:buSzPts val="1800"/>
              <a:buNone/>
            </a:pPr>
            <a:r>
              <a:rPr b="1" lang="en-IN" sz="1800"/>
              <a:t>Logic : </a:t>
            </a:r>
            <a:endParaRPr/>
          </a:p>
          <a:p>
            <a:pPr indent="0" lvl="1" marL="457200" rtl="0" algn="l">
              <a:lnSpc>
                <a:spcPct val="90000"/>
              </a:lnSpc>
              <a:spcBef>
                <a:spcPts val="500"/>
              </a:spcBef>
              <a:spcAft>
                <a:spcPts val="0"/>
              </a:spcAft>
              <a:buClr>
                <a:schemeClr val="dk1"/>
              </a:buClr>
              <a:buSzPts val="1800"/>
              <a:buNone/>
            </a:pPr>
            <a:r>
              <a:rPr lang="en-IN" sz="1800"/>
              <a:t>Use the split() method to divide the paragraph into a list of words. </a:t>
            </a:r>
            <a:endParaRPr/>
          </a:p>
          <a:p>
            <a:pPr indent="0" lvl="0" marL="0" rtl="0" algn="l">
              <a:lnSpc>
                <a:spcPct val="90000"/>
              </a:lnSpc>
              <a:spcBef>
                <a:spcPts val="1000"/>
              </a:spcBef>
              <a:spcAft>
                <a:spcPts val="0"/>
              </a:spcAft>
              <a:buClr>
                <a:schemeClr val="dk1"/>
              </a:buClr>
              <a:buSzPts val="1800"/>
              <a:buNone/>
            </a:pPr>
            <a:r>
              <a:rPr b="1" lang="en-IN" sz="1800"/>
              <a:t>Replacing Alternate Words:</a:t>
            </a:r>
            <a:endParaRPr/>
          </a:p>
          <a:p>
            <a:pPr indent="0" lvl="1" marL="457200" rtl="0" algn="l">
              <a:lnSpc>
                <a:spcPct val="90000"/>
              </a:lnSpc>
              <a:spcBef>
                <a:spcPts val="500"/>
              </a:spcBef>
              <a:spcAft>
                <a:spcPts val="0"/>
              </a:spcAft>
              <a:buClr>
                <a:schemeClr val="dk1"/>
              </a:buClr>
              <a:buSzPts val="1800"/>
              <a:buNone/>
            </a:pPr>
            <a:r>
              <a:rPr lang="en-IN" sz="1800"/>
              <a:t>Iterate through the list of words. Use the index of each word to determine if it is an alternate word. Replace every second word (i.e., words at odd indices) with the word 'replaced'.</a:t>
            </a:r>
            <a:endParaRPr/>
          </a:p>
          <a:p>
            <a:pPr indent="0" lvl="0" marL="0" rtl="0" algn="l">
              <a:lnSpc>
                <a:spcPct val="90000"/>
              </a:lnSpc>
              <a:spcBef>
                <a:spcPts val="1000"/>
              </a:spcBef>
              <a:spcAft>
                <a:spcPts val="0"/>
              </a:spcAft>
              <a:buClr>
                <a:schemeClr val="dk1"/>
              </a:buClr>
              <a:buSzPts val="1800"/>
              <a:buNone/>
            </a:pPr>
            <a:r>
              <a:rPr b="1" lang="en-IN" sz="1800"/>
              <a:t>Joining Words:</a:t>
            </a:r>
            <a:endParaRPr/>
          </a:p>
          <a:p>
            <a:pPr indent="0" lvl="1" marL="457200" rtl="0" algn="l">
              <a:lnSpc>
                <a:spcPct val="90000"/>
              </a:lnSpc>
              <a:spcBef>
                <a:spcPts val="500"/>
              </a:spcBef>
              <a:spcAft>
                <a:spcPts val="0"/>
              </a:spcAft>
              <a:buClr>
                <a:schemeClr val="dk1"/>
              </a:buClr>
              <a:buSzPts val="1800"/>
              <a:buNone/>
            </a:pPr>
            <a:r>
              <a:rPr lang="en-IN" sz="1800"/>
              <a:t>Combine the list of modified words back into a single string using the join() method, ensuring that words are separated by spaces. Print the new paragraph.</a:t>
            </a:r>
            <a:endParaRPr sz="1800"/>
          </a:p>
        </p:txBody>
      </p:sp>
      <p:sp>
        <p:nvSpPr>
          <p:cNvPr id="163" name="Google Shape;163;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Anjali Kulkarni</a:t>
            </a:r>
            <a:endParaRPr/>
          </a:p>
        </p:txBody>
      </p:sp>
      <p:sp>
        <p:nvSpPr>
          <p:cNvPr id="164" name="Google Shape;164;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5400"/>
              <a:buNone/>
            </a:pPr>
            <a:r>
              <a:t/>
            </a:r>
            <a:endParaRPr b="1" sz="5400"/>
          </a:p>
          <a:p>
            <a:pPr indent="0" lvl="0" marL="0" rtl="0" algn="ctr">
              <a:lnSpc>
                <a:spcPct val="90000"/>
              </a:lnSpc>
              <a:spcBef>
                <a:spcPts val="1000"/>
              </a:spcBef>
              <a:spcAft>
                <a:spcPts val="0"/>
              </a:spcAft>
              <a:buClr>
                <a:schemeClr val="dk1"/>
              </a:buClr>
              <a:buSzPts val="5400"/>
              <a:buNone/>
            </a:pPr>
            <a:r>
              <a:rPr b="1" lang="en-IN" sz="5400"/>
              <a:t>Thank You !!</a:t>
            </a:r>
            <a:endParaRPr/>
          </a:p>
        </p:txBody>
      </p:sp>
      <p:sp>
        <p:nvSpPr>
          <p:cNvPr id="170" name="Google Shape;170;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171" name="Google Shape;171;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Anjali Kulkarni</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IN"/>
              <a:t>Homework</a:t>
            </a:r>
            <a:endParaRPr/>
          </a:p>
        </p:txBody>
      </p:sp>
      <p:sp>
        <p:nvSpPr>
          <p:cNvPr id="177" name="Google Shape;177;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IN" sz="1800"/>
              <a:t>Assignment 3: </a:t>
            </a:r>
            <a:r>
              <a:rPr lang="en-IN" sz="1800"/>
              <a:t>Develop a Python program to extract all unique words, and print them in alphabetical order </a:t>
            </a:r>
            <a:endParaRPr/>
          </a:p>
          <a:p>
            <a:pPr indent="0" lvl="0" marL="0" rtl="0" algn="l">
              <a:lnSpc>
                <a:spcPct val="90000"/>
              </a:lnSpc>
              <a:spcBef>
                <a:spcPts val="1000"/>
              </a:spcBef>
              <a:spcAft>
                <a:spcPts val="0"/>
              </a:spcAft>
              <a:buClr>
                <a:schemeClr val="dk1"/>
              </a:buClr>
              <a:buSzPts val="1800"/>
              <a:buNone/>
            </a:pPr>
            <a:r>
              <a:rPr b="1" lang="en-IN" sz="1800"/>
              <a:t>Input:</a:t>
            </a:r>
            <a:r>
              <a:rPr lang="en-IN" sz="1800"/>
              <a:t> A paragraph containing multiple lines of text.</a:t>
            </a:r>
            <a:endParaRPr/>
          </a:p>
          <a:p>
            <a:pPr indent="-228600" lvl="0" marL="228600" rtl="0" algn="l">
              <a:lnSpc>
                <a:spcPct val="90000"/>
              </a:lnSpc>
              <a:spcBef>
                <a:spcPts val="1000"/>
              </a:spcBef>
              <a:spcAft>
                <a:spcPts val="0"/>
              </a:spcAft>
              <a:buClr>
                <a:schemeClr val="dk1"/>
              </a:buClr>
              <a:buSzPts val="1800"/>
              <a:buChar char="•"/>
            </a:pPr>
            <a:r>
              <a:rPr b="1" lang="en-IN" sz="1800"/>
              <a:t>Logic:</a:t>
            </a:r>
            <a:endParaRPr sz="1800"/>
          </a:p>
          <a:p>
            <a:pPr indent="-285750" lvl="1" marL="742950" rtl="0" algn="l">
              <a:lnSpc>
                <a:spcPct val="90000"/>
              </a:lnSpc>
              <a:spcBef>
                <a:spcPts val="500"/>
              </a:spcBef>
              <a:spcAft>
                <a:spcPts val="0"/>
              </a:spcAft>
              <a:buClr>
                <a:schemeClr val="dk1"/>
              </a:buClr>
              <a:buSzPts val="1000"/>
              <a:buFont typeface="Courier New"/>
              <a:buChar char="o"/>
            </a:pPr>
            <a:r>
              <a:rPr lang="en-IN" sz="1800"/>
              <a:t>Read the paragraph, split words and store them in a list.</a:t>
            </a:r>
            <a:endParaRPr/>
          </a:p>
          <a:p>
            <a:pPr indent="-285750" lvl="1" marL="742950" rtl="0" algn="l">
              <a:lnSpc>
                <a:spcPct val="90000"/>
              </a:lnSpc>
              <a:spcBef>
                <a:spcPts val="500"/>
              </a:spcBef>
              <a:spcAft>
                <a:spcPts val="0"/>
              </a:spcAft>
              <a:buClr>
                <a:schemeClr val="dk1"/>
              </a:buClr>
              <a:buSzPts val="1000"/>
              <a:buFont typeface="Courier New"/>
              <a:buChar char="o"/>
            </a:pPr>
            <a:r>
              <a:rPr lang="en-IN" sz="1800"/>
              <a:t>Convert the list to a set to remove duplicates, then sort the set alphabetically.</a:t>
            </a:r>
            <a:endParaRPr/>
          </a:p>
          <a:p>
            <a:pPr indent="-228600" lvl="0" marL="228600" rtl="0" algn="l">
              <a:lnSpc>
                <a:spcPct val="90000"/>
              </a:lnSpc>
              <a:spcBef>
                <a:spcPts val="1000"/>
              </a:spcBef>
              <a:spcAft>
                <a:spcPts val="0"/>
              </a:spcAft>
              <a:buClr>
                <a:schemeClr val="dk1"/>
              </a:buClr>
              <a:buSzPts val="1800"/>
              <a:buChar char="•"/>
            </a:pPr>
            <a:r>
              <a:rPr b="1" lang="en-IN" sz="1800"/>
              <a:t>Output:</a:t>
            </a:r>
            <a:r>
              <a:rPr lang="en-IN" sz="1800"/>
              <a:t> Display the unique words on console</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78" name="Google Shape;178;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Anjali Kulkarni</a:t>
            </a:r>
            <a:endParaRPr/>
          </a:p>
        </p:txBody>
      </p:sp>
      <p:sp>
        <p:nvSpPr>
          <p:cNvPr id="179" name="Google Shape;17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Play"/>
              <a:buNone/>
            </a:pPr>
            <a:r>
              <a:rPr lang="en-IN"/>
              <a:t>Day 5</a:t>
            </a:r>
            <a:br>
              <a:rPr lang="en-IN"/>
            </a:br>
            <a:endParaRPr/>
          </a:p>
        </p:txBody>
      </p:sp>
      <p:sp>
        <p:nvSpPr>
          <p:cNvPr id="92" name="Google Shape;92;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lnSpcReduction="10000"/>
          </a:bodyPr>
          <a:lstStyle/>
          <a:p>
            <a:pPr indent="0" lvl="0" marL="0" rtl="0" algn="ctr">
              <a:lnSpc>
                <a:spcPct val="90000"/>
              </a:lnSpc>
              <a:spcBef>
                <a:spcPts val="0"/>
              </a:spcBef>
              <a:spcAft>
                <a:spcPts val="0"/>
              </a:spcAft>
              <a:buClr>
                <a:schemeClr val="dk1"/>
              </a:buClr>
              <a:buSzPts val="2400"/>
              <a:buNone/>
            </a:pPr>
            <a:r>
              <a:t/>
            </a:r>
            <a:endParaRPr/>
          </a:p>
          <a:p>
            <a:pPr indent="0" lvl="0" marL="0" rtl="0" algn="ctr">
              <a:lnSpc>
                <a:spcPct val="90000"/>
              </a:lnSpc>
              <a:spcBef>
                <a:spcPts val="1000"/>
              </a:spcBef>
              <a:spcAft>
                <a:spcPts val="0"/>
              </a:spcAft>
              <a:buClr>
                <a:schemeClr val="dk1"/>
              </a:buClr>
              <a:buSzPts val="2400"/>
              <a:buNone/>
            </a:pPr>
            <a:r>
              <a:t/>
            </a:r>
            <a:endParaRPr/>
          </a:p>
          <a:p>
            <a:pPr indent="0" lvl="0" marL="0" rtl="0" algn="ctr">
              <a:lnSpc>
                <a:spcPct val="90000"/>
              </a:lnSpc>
              <a:spcBef>
                <a:spcPts val="1000"/>
              </a:spcBef>
              <a:spcAft>
                <a:spcPts val="0"/>
              </a:spcAft>
              <a:buClr>
                <a:schemeClr val="dk1"/>
              </a:buClr>
              <a:buSzPts val="2400"/>
              <a:buNone/>
            </a:pPr>
            <a:r>
              <a:rPr lang="en-IN"/>
              <a:t>Anjali Kulkarni</a:t>
            </a:r>
            <a:endParaRPr/>
          </a:p>
          <a:p>
            <a:pPr indent="0" lvl="0" marL="0" rtl="0" algn="ctr">
              <a:lnSpc>
                <a:spcPct val="90000"/>
              </a:lnSpc>
              <a:spcBef>
                <a:spcPts val="1000"/>
              </a:spcBef>
              <a:spcAft>
                <a:spcPts val="0"/>
              </a:spcAft>
              <a:buClr>
                <a:schemeClr val="dk1"/>
              </a:buClr>
              <a:buSzPts val="2400"/>
              <a:buNone/>
            </a:pPr>
            <a:r>
              <a:rPr lang="en-IN"/>
              <a:t>28 Sept 2024</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IN"/>
              <a:t>Agenda</a:t>
            </a:r>
            <a:endParaRPr/>
          </a:p>
        </p:txBody>
      </p:sp>
      <p:sp>
        <p:nvSpPr>
          <p:cNvPr id="98" name="Google Shape;98;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IN"/>
              <a:t>Revision</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IN"/>
              <a:t>Loops with else</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IN"/>
              <a:t>String Operations</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IN"/>
              <a:t>List Operations</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IN"/>
              <a:t>Quiz</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99" name="Google Shape;99;p3"/>
          <p:cNvPicPr preferRelativeResize="0"/>
          <p:nvPr/>
        </p:nvPicPr>
        <p:blipFill rotWithShape="1">
          <a:blip r:embed="rId3">
            <a:alphaModFix/>
          </a:blip>
          <a:srcRect b="0" l="0" r="0" t="0"/>
          <a:stretch/>
        </p:blipFill>
        <p:spPr>
          <a:xfrm>
            <a:off x="6096000" y="1940866"/>
            <a:ext cx="3711262" cy="3330229"/>
          </a:xfrm>
          <a:prstGeom prst="rect">
            <a:avLst/>
          </a:prstGeom>
          <a:noFill/>
          <a:ln>
            <a:noFill/>
          </a:ln>
        </p:spPr>
      </p:pic>
      <p:sp>
        <p:nvSpPr>
          <p:cNvPr id="100" name="Google Shape;100;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Anjali Kulkarni</a:t>
            </a:r>
            <a:endParaRPr/>
          </a:p>
        </p:txBody>
      </p:sp>
      <p:sp>
        <p:nvSpPr>
          <p:cNvPr id="101" name="Google Shape;101;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IN"/>
              <a:t>Lists</a:t>
            </a:r>
            <a:endParaRPr/>
          </a:p>
        </p:txBody>
      </p:sp>
      <p:sp>
        <p:nvSpPr>
          <p:cNvPr id="107" name="Google Shape;107;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4892DC"/>
              </a:buClr>
              <a:buSzPts val="2400"/>
              <a:buNone/>
            </a:pPr>
            <a:r>
              <a:rPr b="1" i="1" lang="en-IN" sz="2400" u="sng">
                <a:solidFill>
                  <a:srgbClr val="4892DC"/>
                </a:solidFill>
              </a:rPr>
              <a:t>Versatile data structure that stores an ordered collection of items</a:t>
            </a:r>
            <a:endParaRPr/>
          </a:p>
          <a:p>
            <a:pPr indent="0" lvl="0" marL="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IN"/>
              <a:t>Mutable</a:t>
            </a:r>
            <a:endParaRPr/>
          </a:p>
          <a:p>
            <a:pPr indent="-228600" lvl="0" marL="228600" rtl="0" algn="l">
              <a:lnSpc>
                <a:spcPct val="90000"/>
              </a:lnSpc>
              <a:spcBef>
                <a:spcPts val="1000"/>
              </a:spcBef>
              <a:spcAft>
                <a:spcPts val="0"/>
              </a:spcAft>
              <a:buClr>
                <a:schemeClr val="dk1"/>
              </a:buClr>
              <a:buSzPts val="2800"/>
              <a:buChar char="•"/>
            </a:pPr>
            <a:r>
              <a:rPr lang="en-IN"/>
              <a:t>Can hold elements of different data types</a:t>
            </a:r>
            <a:endParaRPr/>
          </a:p>
          <a:p>
            <a:pPr indent="-228600" lvl="0" marL="228600" rtl="0" algn="l">
              <a:lnSpc>
                <a:spcPct val="90000"/>
              </a:lnSpc>
              <a:spcBef>
                <a:spcPts val="1000"/>
              </a:spcBef>
              <a:spcAft>
                <a:spcPts val="0"/>
              </a:spcAft>
              <a:buClr>
                <a:schemeClr val="dk1"/>
              </a:buClr>
              <a:buSzPts val="2800"/>
              <a:buChar char="•"/>
            </a:pPr>
            <a:r>
              <a:rPr lang="en-IN"/>
              <a:t>Allows duplicate data</a:t>
            </a:r>
            <a:endParaRPr/>
          </a:p>
          <a:p>
            <a:pPr indent="-228600" lvl="0" marL="228600" rtl="0" algn="l">
              <a:lnSpc>
                <a:spcPct val="90000"/>
              </a:lnSpc>
              <a:spcBef>
                <a:spcPts val="1000"/>
              </a:spcBef>
              <a:spcAft>
                <a:spcPts val="0"/>
              </a:spcAft>
              <a:buClr>
                <a:schemeClr val="dk1"/>
              </a:buClr>
              <a:buSzPts val="2800"/>
              <a:buChar char="•"/>
            </a:pPr>
            <a:r>
              <a:rPr lang="en-IN"/>
              <a:t>Maintains order of insertion</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IN"/>
              <a:t>List Operations </a:t>
            </a:r>
            <a:r>
              <a:rPr lang="en-IN" sz="1400">
                <a:solidFill>
                  <a:schemeClr val="lt2"/>
                </a:solidFill>
              </a:rPr>
              <a:t>(listOperations.py)</a:t>
            </a:r>
            <a:endParaRPr/>
          </a:p>
        </p:txBody>
      </p:sp>
      <p:sp>
        <p:nvSpPr>
          <p:cNvPr id="113" name="Google Shape;113;p5"/>
          <p:cNvSpPr txBox="1"/>
          <p:nvPr>
            <p:ph idx="1" type="body"/>
          </p:nvPr>
        </p:nvSpPr>
        <p:spPr>
          <a:xfrm>
            <a:off x="1201994" y="1825932"/>
            <a:ext cx="4894006" cy="4351338"/>
          </a:xfrm>
          <a:prstGeom prst="rect">
            <a:avLst/>
          </a:prstGeom>
          <a:noFill/>
          <a:ln>
            <a:noFill/>
          </a:ln>
        </p:spPr>
        <p:txBody>
          <a:bodyPr anchorCtr="0" anchor="t" bIns="45700" lIns="91425" spcFirstLastPara="1" rIns="91425" wrap="square" tIns="45700">
            <a:normAutofit fontScale="62500" lnSpcReduction="20000"/>
          </a:bodyPr>
          <a:lstStyle/>
          <a:p>
            <a:pPr indent="-228600" lvl="0" marL="228600" rtl="0" algn="l">
              <a:lnSpc>
                <a:spcPct val="90000"/>
              </a:lnSpc>
              <a:spcBef>
                <a:spcPts val="0"/>
              </a:spcBef>
              <a:spcAft>
                <a:spcPts val="0"/>
              </a:spcAft>
              <a:buClr>
                <a:schemeClr val="dk1"/>
              </a:buClr>
              <a:buSzPct val="100000"/>
              <a:buChar char="•"/>
            </a:pPr>
            <a:r>
              <a:rPr lang="en-IN"/>
              <a:t>List is denoted by </a:t>
            </a:r>
            <a:endParaRPr/>
          </a:p>
          <a:p>
            <a:pPr indent="-228600" lvl="1" marL="685800" rtl="0" algn="l">
              <a:lnSpc>
                <a:spcPct val="90000"/>
              </a:lnSpc>
              <a:spcBef>
                <a:spcPts val="500"/>
              </a:spcBef>
              <a:spcAft>
                <a:spcPts val="0"/>
              </a:spcAft>
              <a:buClr>
                <a:schemeClr val="dk1"/>
              </a:buClr>
              <a:buSzPct val="100000"/>
              <a:buChar char="•"/>
            </a:pPr>
            <a:r>
              <a:rPr lang="en-IN"/>
              <a:t> </a:t>
            </a:r>
            <a:r>
              <a:rPr b="1" lang="en-IN">
                <a:solidFill>
                  <a:srgbClr val="FF9900"/>
                </a:solidFill>
              </a:rPr>
              <a:t>empty_list = []</a:t>
            </a:r>
            <a:endParaRPr/>
          </a:p>
          <a:p>
            <a:pPr indent="-228600" lvl="0" marL="228600" rtl="0" algn="l">
              <a:lnSpc>
                <a:spcPct val="90000"/>
              </a:lnSpc>
              <a:spcBef>
                <a:spcPts val="1000"/>
              </a:spcBef>
              <a:spcAft>
                <a:spcPts val="0"/>
              </a:spcAft>
              <a:buClr>
                <a:schemeClr val="dk1"/>
              </a:buClr>
              <a:buSzPct val="100000"/>
              <a:buChar char="•"/>
            </a:pPr>
            <a:r>
              <a:rPr lang="en-IN"/>
              <a:t>Accessing list Elements</a:t>
            </a:r>
            <a:endParaRPr/>
          </a:p>
          <a:p>
            <a:pPr indent="-228600" lvl="1" marL="685800" rtl="0" algn="l">
              <a:lnSpc>
                <a:spcPct val="90000"/>
              </a:lnSpc>
              <a:spcBef>
                <a:spcPts val="500"/>
              </a:spcBef>
              <a:spcAft>
                <a:spcPts val="0"/>
              </a:spcAft>
              <a:buClr>
                <a:schemeClr val="dk1"/>
              </a:buClr>
              <a:buSzPct val="100000"/>
              <a:buChar char="•"/>
            </a:pPr>
            <a:r>
              <a:rPr lang="en-IN"/>
              <a:t>Indexing </a:t>
            </a:r>
            <a:endParaRPr/>
          </a:p>
          <a:p>
            <a:pPr indent="-228600" lvl="2" marL="1143000" rtl="0" algn="l">
              <a:lnSpc>
                <a:spcPct val="90000"/>
              </a:lnSpc>
              <a:spcBef>
                <a:spcPts val="500"/>
              </a:spcBef>
              <a:spcAft>
                <a:spcPts val="0"/>
              </a:spcAft>
              <a:buClr>
                <a:srgbClr val="FF9900"/>
              </a:buClr>
              <a:buSzPct val="100000"/>
              <a:buChar char="•"/>
            </a:pPr>
            <a:r>
              <a:rPr b="1" lang="en-IN" sz="2400">
                <a:solidFill>
                  <a:srgbClr val="FF9900"/>
                </a:solidFill>
              </a:rPr>
              <a:t>my_list[index]</a:t>
            </a:r>
            <a:endParaRPr/>
          </a:p>
          <a:p>
            <a:pPr indent="-228600" lvl="1" marL="685800" rtl="0" algn="l">
              <a:lnSpc>
                <a:spcPct val="90000"/>
              </a:lnSpc>
              <a:spcBef>
                <a:spcPts val="500"/>
              </a:spcBef>
              <a:spcAft>
                <a:spcPts val="0"/>
              </a:spcAft>
              <a:buClr>
                <a:schemeClr val="dk1"/>
              </a:buClr>
              <a:buSzPct val="100000"/>
              <a:buChar char="•"/>
            </a:pPr>
            <a:r>
              <a:rPr lang="en-IN"/>
              <a:t>Slicing a list</a:t>
            </a:r>
            <a:endParaRPr/>
          </a:p>
          <a:p>
            <a:pPr indent="-228600" lvl="2" marL="1143000" rtl="0" algn="l">
              <a:lnSpc>
                <a:spcPct val="90000"/>
              </a:lnSpc>
              <a:spcBef>
                <a:spcPts val="500"/>
              </a:spcBef>
              <a:spcAft>
                <a:spcPts val="0"/>
              </a:spcAft>
              <a:buClr>
                <a:srgbClr val="FF9900"/>
              </a:buClr>
              <a:buSzPct val="100000"/>
              <a:buChar char="•"/>
            </a:pPr>
            <a:r>
              <a:rPr b="1" lang="en-IN" sz="2400">
                <a:solidFill>
                  <a:srgbClr val="FF9900"/>
                </a:solidFill>
              </a:rPr>
              <a:t>my_list[strtInd:endInd]</a:t>
            </a:r>
            <a:endParaRPr/>
          </a:p>
          <a:p>
            <a:pPr indent="-228600" lvl="0" marL="228600" rtl="0" algn="l">
              <a:lnSpc>
                <a:spcPct val="90000"/>
              </a:lnSpc>
              <a:spcBef>
                <a:spcPts val="1000"/>
              </a:spcBef>
              <a:spcAft>
                <a:spcPts val="0"/>
              </a:spcAft>
              <a:buClr>
                <a:schemeClr val="dk1"/>
              </a:buClr>
              <a:buSzPct val="100000"/>
              <a:buChar char="•"/>
            </a:pPr>
            <a:r>
              <a:rPr lang="en-IN"/>
              <a:t>Modifying List</a:t>
            </a:r>
            <a:endParaRPr/>
          </a:p>
          <a:p>
            <a:pPr indent="-228600" lvl="1" marL="685800" rtl="0" algn="l">
              <a:lnSpc>
                <a:spcPct val="90000"/>
              </a:lnSpc>
              <a:spcBef>
                <a:spcPts val="500"/>
              </a:spcBef>
              <a:spcAft>
                <a:spcPts val="0"/>
              </a:spcAft>
              <a:buClr>
                <a:srgbClr val="FF9900"/>
              </a:buClr>
              <a:buSzPct val="100000"/>
              <a:buChar char="•"/>
            </a:pPr>
            <a:r>
              <a:rPr b="1" lang="en-IN">
                <a:solidFill>
                  <a:srgbClr val="FF9900"/>
                </a:solidFill>
              </a:rPr>
              <a:t>my_list[index] = new_value</a:t>
            </a:r>
            <a:endParaRPr/>
          </a:p>
          <a:p>
            <a:pPr indent="-228600" lvl="0" marL="228600" rtl="0" algn="l">
              <a:lnSpc>
                <a:spcPct val="90000"/>
              </a:lnSpc>
              <a:spcBef>
                <a:spcPts val="1000"/>
              </a:spcBef>
              <a:spcAft>
                <a:spcPts val="0"/>
              </a:spcAft>
              <a:buClr>
                <a:schemeClr val="dk1"/>
              </a:buClr>
              <a:buSzPct val="100000"/>
              <a:buChar char="•"/>
            </a:pPr>
            <a:r>
              <a:rPr lang="en-IN"/>
              <a:t>Adding Elements</a:t>
            </a:r>
            <a:endParaRPr/>
          </a:p>
          <a:p>
            <a:pPr indent="-228600" lvl="1" marL="685800" rtl="0" algn="l">
              <a:lnSpc>
                <a:spcPct val="90000"/>
              </a:lnSpc>
              <a:spcBef>
                <a:spcPts val="500"/>
              </a:spcBef>
              <a:spcAft>
                <a:spcPts val="0"/>
              </a:spcAft>
              <a:buClr>
                <a:srgbClr val="FF9900"/>
              </a:buClr>
              <a:buSzPct val="100000"/>
              <a:buChar char="•"/>
            </a:pPr>
            <a:r>
              <a:rPr b="1" lang="en-IN">
                <a:solidFill>
                  <a:srgbClr val="FF9900"/>
                </a:solidFill>
              </a:rPr>
              <a:t>append()</a:t>
            </a:r>
            <a:endParaRPr/>
          </a:p>
          <a:p>
            <a:pPr indent="-228600" lvl="1" marL="685800" rtl="0" algn="l">
              <a:lnSpc>
                <a:spcPct val="90000"/>
              </a:lnSpc>
              <a:spcBef>
                <a:spcPts val="500"/>
              </a:spcBef>
              <a:spcAft>
                <a:spcPts val="0"/>
              </a:spcAft>
              <a:buClr>
                <a:srgbClr val="FF9900"/>
              </a:buClr>
              <a:buSzPct val="100000"/>
              <a:buChar char="•"/>
            </a:pPr>
            <a:r>
              <a:rPr b="1" lang="en-IN">
                <a:solidFill>
                  <a:srgbClr val="FF9900"/>
                </a:solidFill>
              </a:rPr>
              <a:t>insert()</a:t>
            </a:r>
            <a:endParaRPr/>
          </a:p>
          <a:p>
            <a:pPr indent="-228600" lvl="1" marL="685800" rtl="0" algn="l">
              <a:lnSpc>
                <a:spcPct val="90000"/>
              </a:lnSpc>
              <a:spcBef>
                <a:spcPts val="500"/>
              </a:spcBef>
              <a:spcAft>
                <a:spcPts val="0"/>
              </a:spcAft>
              <a:buClr>
                <a:srgbClr val="FF9900"/>
              </a:buClr>
              <a:buSzPct val="100000"/>
              <a:buChar char="•"/>
            </a:pPr>
            <a:r>
              <a:rPr b="1" lang="en-IN">
                <a:solidFill>
                  <a:srgbClr val="FF9900"/>
                </a:solidFill>
              </a:rPr>
              <a:t>extend()</a:t>
            </a:r>
            <a:endParaRPr/>
          </a:p>
          <a:p>
            <a:pPr indent="-228600" lvl="0" marL="228600" rtl="0" algn="l">
              <a:lnSpc>
                <a:spcPct val="90000"/>
              </a:lnSpc>
              <a:spcBef>
                <a:spcPts val="1000"/>
              </a:spcBef>
              <a:spcAft>
                <a:spcPts val="0"/>
              </a:spcAft>
              <a:buClr>
                <a:schemeClr val="dk1"/>
              </a:buClr>
              <a:buSzPct val="100000"/>
              <a:buChar char="•"/>
            </a:pPr>
            <a:r>
              <a:rPr lang="en-IN"/>
              <a:t>Removing Elements</a:t>
            </a:r>
            <a:endParaRPr/>
          </a:p>
          <a:p>
            <a:pPr indent="-228600" lvl="1" marL="685800" rtl="0" algn="l">
              <a:lnSpc>
                <a:spcPct val="90000"/>
              </a:lnSpc>
              <a:spcBef>
                <a:spcPts val="500"/>
              </a:spcBef>
              <a:spcAft>
                <a:spcPts val="0"/>
              </a:spcAft>
              <a:buClr>
                <a:srgbClr val="FF9900"/>
              </a:buClr>
              <a:buSzPct val="100000"/>
              <a:buChar char="•"/>
            </a:pPr>
            <a:r>
              <a:rPr b="1" lang="en-IN">
                <a:solidFill>
                  <a:srgbClr val="FF9900"/>
                </a:solidFill>
              </a:rPr>
              <a:t>remove()</a:t>
            </a:r>
            <a:endParaRPr/>
          </a:p>
          <a:p>
            <a:pPr indent="-228600" lvl="1" marL="685800" rtl="0" algn="l">
              <a:lnSpc>
                <a:spcPct val="90000"/>
              </a:lnSpc>
              <a:spcBef>
                <a:spcPts val="500"/>
              </a:spcBef>
              <a:spcAft>
                <a:spcPts val="0"/>
              </a:spcAft>
              <a:buClr>
                <a:srgbClr val="FF9900"/>
              </a:buClr>
              <a:buSzPct val="100000"/>
              <a:buChar char="•"/>
            </a:pPr>
            <a:r>
              <a:rPr b="1" lang="en-IN">
                <a:solidFill>
                  <a:srgbClr val="FF9900"/>
                </a:solidFill>
              </a:rPr>
              <a:t>pop()</a:t>
            </a:r>
            <a:endParaRPr/>
          </a:p>
          <a:p>
            <a:pPr indent="-228600" lvl="1" marL="685800" rtl="0" algn="l">
              <a:lnSpc>
                <a:spcPct val="90000"/>
              </a:lnSpc>
              <a:spcBef>
                <a:spcPts val="500"/>
              </a:spcBef>
              <a:spcAft>
                <a:spcPts val="0"/>
              </a:spcAft>
              <a:buClr>
                <a:srgbClr val="FF9900"/>
              </a:buClr>
              <a:buSzPct val="100000"/>
              <a:buChar char="•"/>
            </a:pPr>
            <a:r>
              <a:rPr b="1" lang="en-IN">
                <a:solidFill>
                  <a:srgbClr val="FF9900"/>
                </a:solidFill>
              </a:rPr>
              <a:t>clear()</a:t>
            </a:r>
            <a:endParaRPr/>
          </a:p>
        </p:txBody>
      </p:sp>
      <p:sp>
        <p:nvSpPr>
          <p:cNvPr id="114" name="Google Shape;114;p5"/>
          <p:cNvSpPr txBox="1"/>
          <p:nvPr/>
        </p:nvSpPr>
        <p:spPr>
          <a:xfrm>
            <a:off x="5850193" y="1904590"/>
            <a:ext cx="5948516" cy="4351338"/>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marR="0" rtl="0" algn="l">
              <a:lnSpc>
                <a:spcPct val="90000"/>
              </a:lnSpc>
              <a:spcBef>
                <a:spcPts val="0"/>
              </a:spcBef>
              <a:spcAft>
                <a:spcPts val="0"/>
              </a:spcAft>
              <a:buClr>
                <a:schemeClr val="dk1"/>
              </a:buClr>
              <a:buSzPct val="100000"/>
              <a:buFont typeface="Arial"/>
              <a:buChar char="•"/>
            </a:pPr>
            <a:r>
              <a:rPr b="0" i="0" lang="en-IN" sz="2800" u="none" cap="none" strike="noStrike">
                <a:solidFill>
                  <a:schemeClr val="dk1"/>
                </a:solidFill>
                <a:latin typeface="Arial"/>
                <a:ea typeface="Arial"/>
                <a:cs typeface="Arial"/>
                <a:sym typeface="Arial"/>
              </a:rPr>
              <a:t>Copy List</a:t>
            </a:r>
            <a:endParaRPr/>
          </a:p>
          <a:p>
            <a:pPr indent="-228600" lvl="1" marL="685800" marR="0" rtl="0" algn="l">
              <a:lnSpc>
                <a:spcPct val="90000"/>
              </a:lnSpc>
              <a:spcBef>
                <a:spcPts val="500"/>
              </a:spcBef>
              <a:spcAft>
                <a:spcPts val="0"/>
              </a:spcAft>
              <a:buClr>
                <a:srgbClr val="FF9900"/>
              </a:buClr>
              <a:buSzPct val="100000"/>
              <a:buFont typeface="Arial"/>
              <a:buChar char="•"/>
            </a:pPr>
            <a:r>
              <a:rPr b="1" i="0" lang="en-IN" sz="2400" u="none" cap="none" strike="noStrike">
                <a:solidFill>
                  <a:srgbClr val="FF9900"/>
                </a:solidFill>
                <a:latin typeface="Arial"/>
                <a:ea typeface="Arial"/>
                <a:cs typeface="Arial"/>
                <a:sym typeface="Arial"/>
              </a:rPr>
              <a:t>copy()</a:t>
            </a:r>
            <a:endParaRPr/>
          </a:p>
          <a:p>
            <a:pPr indent="-228600" lvl="0" marL="228600" marR="0" rtl="0" algn="l">
              <a:lnSpc>
                <a:spcPct val="90000"/>
              </a:lnSpc>
              <a:spcBef>
                <a:spcPts val="1000"/>
              </a:spcBef>
              <a:spcAft>
                <a:spcPts val="0"/>
              </a:spcAft>
              <a:buClr>
                <a:schemeClr val="dk1"/>
              </a:buClr>
              <a:buSzPct val="100000"/>
              <a:buFont typeface="Arial"/>
              <a:buChar char="•"/>
            </a:pPr>
            <a:r>
              <a:rPr b="0" i="0" lang="en-IN" sz="2800" u="none" cap="none" strike="noStrike">
                <a:solidFill>
                  <a:schemeClr val="dk1"/>
                </a:solidFill>
                <a:latin typeface="Arial"/>
                <a:ea typeface="Arial"/>
                <a:cs typeface="Arial"/>
                <a:sym typeface="Arial"/>
              </a:rPr>
              <a:t>Concatenation</a:t>
            </a:r>
            <a:endParaRPr/>
          </a:p>
          <a:p>
            <a:pPr indent="-228600" lvl="1" marL="685800" marR="0" rtl="0" algn="l">
              <a:lnSpc>
                <a:spcPct val="90000"/>
              </a:lnSpc>
              <a:spcBef>
                <a:spcPts val="500"/>
              </a:spcBef>
              <a:spcAft>
                <a:spcPts val="0"/>
              </a:spcAft>
              <a:buClr>
                <a:srgbClr val="FF9900"/>
              </a:buClr>
              <a:buSzPct val="100000"/>
              <a:buFont typeface="Arial"/>
              <a:buChar char="•"/>
            </a:pPr>
            <a:r>
              <a:rPr b="1" i="0" lang="en-IN" sz="2400" u="none" cap="none" strike="noStrike">
                <a:solidFill>
                  <a:srgbClr val="FF9900"/>
                </a:solidFill>
                <a:latin typeface="Arial"/>
                <a:ea typeface="Arial"/>
                <a:cs typeface="Arial"/>
                <a:sym typeface="Arial"/>
              </a:rPr>
              <a:t>‘+’ operator</a:t>
            </a:r>
            <a:endParaRPr/>
          </a:p>
          <a:p>
            <a:pPr indent="-228600" lvl="0" marL="228600" marR="0" rtl="0" algn="l">
              <a:lnSpc>
                <a:spcPct val="90000"/>
              </a:lnSpc>
              <a:spcBef>
                <a:spcPts val="1000"/>
              </a:spcBef>
              <a:spcAft>
                <a:spcPts val="0"/>
              </a:spcAft>
              <a:buClr>
                <a:schemeClr val="dk1"/>
              </a:buClr>
              <a:buSzPct val="100000"/>
              <a:buFont typeface="Arial"/>
              <a:buChar char="•"/>
            </a:pPr>
            <a:r>
              <a:rPr b="0" i="0" lang="en-IN" sz="2800" u="none" cap="none" strike="noStrike">
                <a:solidFill>
                  <a:schemeClr val="dk1"/>
                </a:solidFill>
                <a:latin typeface="Arial"/>
                <a:ea typeface="Arial"/>
                <a:cs typeface="Arial"/>
                <a:sym typeface="Arial"/>
              </a:rPr>
              <a:t>Repetition</a:t>
            </a:r>
            <a:endParaRPr/>
          </a:p>
          <a:p>
            <a:pPr indent="-228600" lvl="1" marL="685800" marR="0" rtl="0" algn="l">
              <a:lnSpc>
                <a:spcPct val="90000"/>
              </a:lnSpc>
              <a:spcBef>
                <a:spcPts val="500"/>
              </a:spcBef>
              <a:spcAft>
                <a:spcPts val="0"/>
              </a:spcAft>
              <a:buClr>
                <a:srgbClr val="FF9900"/>
              </a:buClr>
              <a:buSzPct val="100000"/>
              <a:buFont typeface="Arial"/>
              <a:buChar char="•"/>
            </a:pPr>
            <a:r>
              <a:rPr b="1" i="0" lang="en-IN" sz="2400" u="none" cap="none" strike="noStrike">
                <a:solidFill>
                  <a:srgbClr val="FF9900"/>
                </a:solidFill>
                <a:latin typeface="Arial"/>
                <a:ea typeface="Arial"/>
                <a:cs typeface="Arial"/>
                <a:sym typeface="Arial"/>
              </a:rPr>
              <a:t>‘*’ operator</a:t>
            </a:r>
            <a:endParaRPr/>
          </a:p>
          <a:p>
            <a:pPr indent="-228600" lvl="0" marL="228600" marR="0" rtl="0" algn="l">
              <a:lnSpc>
                <a:spcPct val="90000"/>
              </a:lnSpc>
              <a:spcBef>
                <a:spcPts val="1000"/>
              </a:spcBef>
              <a:spcAft>
                <a:spcPts val="0"/>
              </a:spcAft>
              <a:buClr>
                <a:schemeClr val="dk1"/>
              </a:buClr>
              <a:buSzPct val="100000"/>
              <a:buFont typeface="Arial"/>
              <a:buChar char="•"/>
            </a:pPr>
            <a:r>
              <a:rPr b="0" i="0" lang="en-IN" sz="2800" u="none" cap="none" strike="noStrike">
                <a:solidFill>
                  <a:schemeClr val="dk1"/>
                </a:solidFill>
                <a:latin typeface="Arial"/>
                <a:ea typeface="Arial"/>
                <a:cs typeface="Arial"/>
                <a:sym typeface="Arial"/>
              </a:rPr>
              <a:t>Membership</a:t>
            </a:r>
            <a:endParaRPr/>
          </a:p>
          <a:p>
            <a:pPr indent="-228600" lvl="1" marL="685800" marR="0" rtl="0" algn="l">
              <a:lnSpc>
                <a:spcPct val="90000"/>
              </a:lnSpc>
              <a:spcBef>
                <a:spcPts val="500"/>
              </a:spcBef>
              <a:spcAft>
                <a:spcPts val="0"/>
              </a:spcAft>
              <a:buClr>
                <a:srgbClr val="FF9900"/>
              </a:buClr>
              <a:buSzPct val="100000"/>
              <a:buFont typeface="Arial"/>
              <a:buChar char="•"/>
            </a:pPr>
            <a:r>
              <a:rPr b="1" i="0" lang="en-IN" sz="2400" u="none" cap="none" strike="noStrike">
                <a:solidFill>
                  <a:srgbClr val="FF9900"/>
                </a:solidFill>
                <a:latin typeface="Arial"/>
                <a:ea typeface="Arial"/>
                <a:cs typeface="Arial"/>
                <a:sym typeface="Arial"/>
              </a:rPr>
              <a:t>‘in’ , ‘not in’</a:t>
            </a:r>
            <a:endParaRPr/>
          </a:p>
          <a:p>
            <a:pPr indent="-228600" lvl="0" marL="228600" marR="0" rtl="0" algn="l">
              <a:lnSpc>
                <a:spcPct val="90000"/>
              </a:lnSpc>
              <a:spcBef>
                <a:spcPts val="1000"/>
              </a:spcBef>
              <a:spcAft>
                <a:spcPts val="0"/>
              </a:spcAft>
              <a:buClr>
                <a:schemeClr val="dk1"/>
              </a:buClr>
              <a:buSzPct val="100000"/>
              <a:buFont typeface="Arial"/>
              <a:buChar char="•"/>
            </a:pPr>
            <a:r>
              <a:rPr b="0" i="0" lang="en-IN" sz="2800" u="none" cap="none" strike="noStrike">
                <a:solidFill>
                  <a:schemeClr val="dk1"/>
                </a:solidFill>
                <a:latin typeface="Arial"/>
                <a:ea typeface="Arial"/>
                <a:cs typeface="Arial"/>
                <a:sym typeface="Arial"/>
              </a:rPr>
              <a:t>Nested Lists</a:t>
            </a:r>
            <a:endParaRPr/>
          </a:p>
          <a:p>
            <a:pPr indent="-228600" lvl="1" marL="685800" marR="0" rtl="0" algn="l">
              <a:lnSpc>
                <a:spcPct val="90000"/>
              </a:lnSpc>
              <a:spcBef>
                <a:spcPts val="500"/>
              </a:spcBef>
              <a:spcAft>
                <a:spcPts val="0"/>
              </a:spcAft>
              <a:buClr>
                <a:srgbClr val="FF9900"/>
              </a:buClr>
              <a:buSzPct val="100000"/>
              <a:buFont typeface="Arial"/>
              <a:buChar char="•"/>
            </a:pPr>
            <a:r>
              <a:rPr b="1" i="0" lang="en-IN" sz="2400" u="none" cap="none" strike="noStrike">
                <a:solidFill>
                  <a:srgbClr val="FF9900"/>
                </a:solidFill>
                <a:latin typeface="Arial"/>
                <a:ea typeface="Arial"/>
                <a:cs typeface="Arial"/>
                <a:sym typeface="Arial"/>
              </a:rPr>
              <a:t>nested_list = [1, [2, 3], [4, 5, 6]]</a:t>
            </a:r>
            <a:endParaRPr/>
          </a:p>
          <a:p>
            <a:pPr indent="-228600" lvl="0" marL="228600" marR="0" rtl="0" algn="l">
              <a:lnSpc>
                <a:spcPct val="90000"/>
              </a:lnSpc>
              <a:spcBef>
                <a:spcPts val="1000"/>
              </a:spcBef>
              <a:spcAft>
                <a:spcPts val="0"/>
              </a:spcAft>
              <a:buClr>
                <a:schemeClr val="dk1"/>
              </a:buClr>
              <a:buSzPct val="100000"/>
              <a:buFont typeface="Arial"/>
              <a:buChar char="•"/>
            </a:pPr>
            <a:r>
              <a:rPr b="0" i="0" lang="en-IN" sz="2800" u="none" cap="none" strike="noStrike">
                <a:solidFill>
                  <a:schemeClr val="dk1"/>
                </a:solidFill>
                <a:latin typeface="Arial"/>
                <a:ea typeface="Arial"/>
                <a:cs typeface="Arial"/>
                <a:sym typeface="Arial"/>
              </a:rPr>
              <a:t>List Methods</a:t>
            </a:r>
            <a:endParaRPr/>
          </a:p>
          <a:p>
            <a:pPr indent="-228600" lvl="1" marL="685800" marR="0" rtl="0" algn="l">
              <a:lnSpc>
                <a:spcPct val="90000"/>
              </a:lnSpc>
              <a:spcBef>
                <a:spcPts val="500"/>
              </a:spcBef>
              <a:spcAft>
                <a:spcPts val="0"/>
              </a:spcAft>
              <a:buClr>
                <a:srgbClr val="FF9900"/>
              </a:buClr>
              <a:buSzPct val="100000"/>
              <a:buFont typeface="Arial"/>
              <a:buChar char="•"/>
            </a:pPr>
            <a:r>
              <a:rPr b="1" i="0" lang="en-IN" sz="2400" u="none" cap="none" strike="noStrike">
                <a:solidFill>
                  <a:srgbClr val="FF9900"/>
                </a:solidFill>
                <a:latin typeface="Arial"/>
                <a:ea typeface="Arial"/>
                <a:cs typeface="Arial"/>
                <a:sym typeface="Arial"/>
              </a:rPr>
              <a:t>sort()</a:t>
            </a:r>
            <a:endParaRPr/>
          </a:p>
          <a:p>
            <a:pPr indent="-228600" lvl="1" marL="685800" marR="0" rtl="0" algn="l">
              <a:lnSpc>
                <a:spcPct val="90000"/>
              </a:lnSpc>
              <a:spcBef>
                <a:spcPts val="500"/>
              </a:spcBef>
              <a:spcAft>
                <a:spcPts val="0"/>
              </a:spcAft>
              <a:buClr>
                <a:srgbClr val="FF9900"/>
              </a:buClr>
              <a:buSzPct val="100000"/>
              <a:buFont typeface="Arial"/>
              <a:buChar char="•"/>
            </a:pPr>
            <a:r>
              <a:rPr b="1" i="0" lang="en-IN" sz="2400" u="none" cap="none" strike="noStrike">
                <a:solidFill>
                  <a:srgbClr val="FF9900"/>
                </a:solidFill>
                <a:latin typeface="Arial"/>
                <a:ea typeface="Arial"/>
                <a:cs typeface="Arial"/>
                <a:sym typeface="Arial"/>
              </a:rPr>
              <a:t>reverse()</a:t>
            </a:r>
            <a:endParaRPr/>
          </a:p>
          <a:p>
            <a:pPr indent="-228600" lvl="1" marL="685800" marR="0" rtl="0" algn="l">
              <a:lnSpc>
                <a:spcPct val="90000"/>
              </a:lnSpc>
              <a:spcBef>
                <a:spcPts val="500"/>
              </a:spcBef>
              <a:spcAft>
                <a:spcPts val="0"/>
              </a:spcAft>
              <a:buClr>
                <a:srgbClr val="FF9900"/>
              </a:buClr>
              <a:buSzPct val="100000"/>
              <a:buFont typeface="Arial"/>
              <a:buChar char="•"/>
            </a:pPr>
            <a:r>
              <a:rPr b="1" i="0" lang="en-IN" sz="2400" u="none" cap="none" strike="noStrike">
                <a:solidFill>
                  <a:srgbClr val="FF9900"/>
                </a:solidFill>
                <a:latin typeface="Arial"/>
                <a:ea typeface="Arial"/>
                <a:cs typeface="Arial"/>
                <a:sym typeface="Arial"/>
              </a:rPr>
              <a:t>index()</a:t>
            </a:r>
            <a:endParaRPr/>
          </a:p>
          <a:p>
            <a:pPr indent="-228600" lvl="1" marL="685800" marR="0" rtl="0" algn="l">
              <a:lnSpc>
                <a:spcPct val="90000"/>
              </a:lnSpc>
              <a:spcBef>
                <a:spcPts val="500"/>
              </a:spcBef>
              <a:spcAft>
                <a:spcPts val="0"/>
              </a:spcAft>
              <a:buClr>
                <a:srgbClr val="FF9900"/>
              </a:buClr>
              <a:buSzPct val="100000"/>
              <a:buFont typeface="Arial"/>
              <a:buChar char="•"/>
            </a:pPr>
            <a:r>
              <a:rPr b="1" i="0" lang="en-IN" sz="2400" u="none" cap="none" strike="noStrike">
                <a:solidFill>
                  <a:srgbClr val="FF9900"/>
                </a:solidFill>
                <a:latin typeface="Arial"/>
                <a:ea typeface="Arial"/>
                <a:cs typeface="Arial"/>
                <a:sym typeface="Arial"/>
              </a:rPr>
              <a:t>count()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IN"/>
              <a:t>Hands on</a:t>
            </a:r>
            <a:endParaRPr/>
          </a:p>
        </p:txBody>
      </p:sp>
      <p:sp>
        <p:nvSpPr>
          <p:cNvPr id="120" name="Google Shape;120;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IN" sz="1800"/>
              <a:t>Assignment 1:</a:t>
            </a:r>
            <a:r>
              <a:rPr lang="en-IN" sz="1800"/>
              <a:t> Create a program that generates and stores all prime numbers up to a given number in a list.</a:t>
            </a:r>
            <a:endParaRPr/>
          </a:p>
          <a:p>
            <a:pPr indent="-228600" lvl="0" marL="228600" rtl="0" algn="l">
              <a:lnSpc>
                <a:spcPct val="90000"/>
              </a:lnSpc>
              <a:spcBef>
                <a:spcPts val="1000"/>
              </a:spcBef>
              <a:spcAft>
                <a:spcPts val="0"/>
              </a:spcAft>
              <a:buClr>
                <a:schemeClr val="dk1"/>
              </a:buClr>
              <a:buSzPts val="1800"/>
              <a:buChar char="•"/>
            </a:pPr>
            <a:r>
              <a:rPr b="1" lang="en-IN" sz="1800"/>
              <a:t>Input:</a:t>
            </a:r>
            <a:endParaRPr b="1" sz="1800"/>
          </a:p>
          <a:p>
            <a:pPr indent="0" lvl="0" marL="0" rtl="0" algn="l">
              <a:lnSpc>
                <a:spcPct val="90000"/>
              </a:lnSpc>
              <a:spcBef>
                <a:spcPts val="1000"/>
              </a:spcBef>
              <a:spcAft>
                <a:spcPts val="0"/>
              </a:spcAft>
              <a:buClr>
                <a:schemeClr val="dk1"/>
              </a:buClr>
              <a:buSzPts val="1800"/>
              <a:buNone/>
            </a:pPr>
            <a:r>
              <a:rPr lang="en-IN" sz="1800"/>
              <a:t>	Prompt the user to enter a positive integer n.</a:t>
            </a:r>
            <a:endParaRPr/>
          </a:p>
          <a:p>
            <a:pPr indent="-228600" lvl="0" marL="228600" rtl="0" algn="l">
              <a:lnSpc>
                <a:spcPct val="90000"/>
              </a:lnSpc>
              <a:spcBef>
                <a:spcPts val="1000"/>
              </a:spcBef>
              <a:spcAft>
                <a:spcPts val="0"/>
              </a:spcAft>
              <a:buClr>
                <a:schemeClr val="dk1"/>
              </a:buClr>
              <a:buSzPts val="1800"/>
              <a:buChar char="•"/>
            </a:pPr>
            <a:r>
              <a:rPr b="1" lang="en-IN" sz="1800"/>
              <a:t>Logic:</a:t>
            </a:r>
            <a:endParaRPr b="1" sz="1800"/>
          </a:p>
          <a:p>
            <a:pPr indent="0" lvl="1" marL="457200" rtl="0" algn="l">
              <a:lnSpc>
                <a:spcPct val="90000"/>
              </a:lnSpc>
              <a:spcBef>
                <a:spcPts val="500"/>
              </a:spcBef>
              <a:spcAft>
                <a:spcPts val="0"/>
              </a:spcAft>
              <a:buClr>
                <a:schemeClr val="dk1"/>
              </a:buClr>
              <a:buSzPts val="1800"/>
              <a:buNone/>
            </a:pPr>
            <a:r>
              <a:rPr lang="en-IN" sz="1800"/>
              <a:t>Write a logic that checks if a number is prime.</a:t>
            </a:r>
            <a:endParaRPr/>
          </a:p>
          <a:p>
            <a:pPr indent="0" lvl="1" marL="457200" rtl="0" algn="l">
              <a:lnSpc>
                <a:spcPct val="90000"/>
              </a:lnSpc>
              <a:spcBef>
                <a:spcPts val="500"/>
              </a:spcBef>
              <a:spcAft>
                <a:spcPts val="0"/>
              </a:spcAft>
              <a:buClr>
                <a:schemeClr val="dk1"/>
              </a:buClr>
              <a:buSzPts val="1800"/>
              <a:buNone/>
            </a:pPr>
            <a:r>
              <a:rPr lang="en-IN" sz="1800"/>
              <a:t>Use a loop to generate all prime numbers up to n and store them in a list.</a:t>
            </a:r>
            <a:endParaRPr/>
          </a:p>
          <a:p>
            <a:pPr indent="-228600" lvl="0" marL="228600" rtl="0" algn="l">
              <a:lnSpc>
                <a:spcPct val="90000"/>
              </a:lnSpc>
              <a:spcBef>
                <a:spcPts val="1000"/>
              </a:spcBef>
              <a:spcAft>
                <a:spcPts val="0"/>
              </a:spcAft>
              <a:buClr>
                <a:schemeClr val="dk1"/>
              </a:buClr>
              <a:buSzPts val="1800"/>
              <a:buChar char="•"/>
            </a:pPr>
            <a:r>
              <a:rPr b="1" lang="en-IN" sz="1800"/>
              <a:t>Output:</a:t>
            </a:r>
            <a:endParaRPr/>
          </a:p>
          <a:p>
            <a:pPr indent="0" lvl="0" marL="0" rtl="0" algn="l">
              <a:lnSpc>
                <a:spcPct val="90000"/>
              </a:lnSpc>
              <a:spcBef>
                <a:spcPts val="1000"/>
              </a:spcBef>
              <a:spcAft>
                <a:spcPts val="0"/>
              </a:spcAft>
              <a:buClr>
                <a:schemeClr val="dk1"/>
              </a:buClr>
              <a:buSzPts val="1800"/>
              <a:buNone/>
            </a:pPr>
            <a:r>
              <a:rPr lang="en-IN" sz="1800"/>
              <a:t>	Display the list of prime numbers.</a:t>
            </a:r>
            <a:endParaRPr/>
          </a:p>
          <a:p>
            <a:pPr indent="-152400" lvl="0" marL="228600" rtl="0" algn="l">
              <a:lnSpc>
                <a:spcPct val="90000"/>
              </a:lnSpc>
              <a:spcBef>
                <a:spcPts val="1000"/>
              </a:spcBef>
              <a:spcAft>
                <a:spcPts val="0"/>
              </a:spcAft>
              <a:buClr>
                <a:schemeClr val="dk1"/>
              </a:buClr>
              <a:buSzPts val="1200"/>
              <a:buNone/>
            </a:pPr>
            <a:r>
              <a:t/>
            </a:r>
            <a:endParaRPr b="1" sz="12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IN"/>
              <a:t>Hands on</a:t>
            </a:r>
            <a:endParaRPr/>
          </a:p>
        </p:txBody>
      </p:sp>
      <p:sp>
        <p:nvSpPr>
          <p:cNvPr id="126" name="Google Shape;126;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IN" sz="1800"/>
              <a:t>Assignment 2:</a:t>
            </a:r>
            <a:r>
              <a:rPr lang="en-IN" sz="1800"/>
              <a:t> Write a program that implements a basic to-do list where users can add, remove, and view tasks.</a:t>
            </a:r>
            <a:endParaRPr/>
          </a:p>
          <a:p>
            <a:pPr indent="-228600" lvl="0" marL="228600" rtl="0" algn="l">
              <a:lnSpc>
                <a:spcPct val="90000"/>
              </a:lnSpc>
              <a:spcBef>
                <a:spcPts val="1000"/>
              </a:spcBef>
              <a:spcAft>
                <a:spcPts val="0"/>
              </a:spcAft>
              <a:buClr>
                <a:schemeClr val="dk1"/>
              </a:buClr>
              <a:buSzPts val="1800"/>
              <a:buChar char="•"/>
            </a:pPr>
            <a:r>
              <a:rPr b="1" lang="en-IN" sz="1800"/>
              <a:t>Input:</a:t>
            </a:r>
            <a:endParaRPr sz="1800"/>
          </a:p>
          <a:p>
            <a:pPr indent="0" lvl="1" marL="457200" rtl="0" algn="l">
              <a:lnSpc>
                <a:spcPct val="90000"/>
              </a:lnSpc>
              <a:spcBef>
                <a:spcPts val="500"/>
              </a:spcBef>
              <a:spcAft>
                <a:spcPts val="0"/>
              </a:spcAft>
              <a:buClr>
                <a:schemeClr val="dk1"/>
              </a:buClr>
              <a:buSzPts val="1000"/>
              <a:buNone/>
            </a:pPr>
            <a:r>
              <a:rPr lang="en-IN" sz="1800"/>
              <a:t>Allow the user to add tasks to the to-do list.</a:t>
            </a:r>
            <a:endParaRPr/>
          </a:p>
          <a:p>
            <a:pPr indent="0" lvl="1" marL="457200" rtl="0" algn="l">
              <a:lnSpc>
                <a:spcPct val="90000"/>
              </a:lnSpc>
              <a:spcBef>
                <a:spcPts val="500"/>
              </a:spcBef>
              <a:spcAft>
                <a:spcPts val="0"/>
              </a:spcAft>
              <a:buClr>
                <a:schemeClr val="dk1"/>
              </a:buClr>
              <a:buSzPts val="1000"/>
              <a:buNone/>
            </a:pPr>
            <a:r>
              <a:rPr lang="en-IN" sz="1800"/>
              <a:t>Allow the user to remove tasks by specifying the task name.</a:t>
            </a:r>
            <a:endParaRPr/>
          </a:p>
          <a:p>
            <a:pPr indent="0" lvl="1" marL="457200" rtl="0" algn="l">
              <a:lnSpc>
                <a:spcPct val="90000"/>
              </a:lnSpc>
              <a:spcBef>
                <a:spcPts val="500"/>
              </a:spcBef>
              <a:spcAft>
                <a:spcPts val="0"/>
              </a:spcAft>
              <a:buClr>
                <a:schemeClr val="dk1"/>
              </a:buClr>
              <a:buSzPts val="1000"/>
              <a:buNone/>
            </a:pPr>
            <a:r>
              <a:rPr lang="en-IN" sz="1800"/>
              <a:t>Allow the user to view the current list of tasks.</a:t>
            </a:r>
            <a:endParaRPr/>
          </a:p>
          <a:p>
            <a:pPr indent="-228600" lvl="0" marL="228600" rtl="0" algn="l">
              <a:lnSpc>
                <a:spcPct val="90000"/>
              </a:lnSpc>
              <a:spcBef>
                <a:spcPts val="1000"/>
              </a:spcBef>
              <a:spcAft>
                <a:spcPts val="0"/>
              </a:spcAft>
              <a:buClr>
                <a:schemeClr val="dk1"/>
              </a:buClr>
              <a:buSzPts val="1800"/>
              <a:buChar char="•"/>
            </a:pPr>
            <a:r>
              <a:rPr b="1" lang="en-IN" sz="1800"/>
              <a:t>Logic:</a:t>
            </a:r>
            <a:endParaRPr sz="1800"/>
          </a:p>
          <a:p>
            <a:pPr indent="0" lvl="1" marL="457200" rtl="0" algn="l">
              <a:lnSpc>
                <a:spcPct val="90000"/>
              </a:lnSpc>
              <a:spcBef>
                <a:spcPts val="500"/>
              </a:spcBef>
              <a:spcAft>
                <a:spcPts val="0"/>
              </a:spcAft>
              <a:buClr>
                <a:schemeClr val="dk1"/>
              </a:buClr>
              <a:buSzPts val="1000"/>
              <a:buNone/>
            </a:pPr>
            <a:r>
              <a:rPr lang="en-IN" sz="1800"/>
              <a:t>Use a list to store the tasks.</a:t>
            </a:r>
            <a:endParaRPr/>
          </a:p>
          <a:p>
            <a:pPr indent="0" lvl="1" marL="457200" rtl="0" algn="l">
              <a:lnSpc>
                <a:spcPct val="90000"/>
              </a:lnSpc>
              <a:spcBef>
                <a:spcPts val="500"/>
              </a:spcBef>
              <a:spcAft>
                <a:spcPts val="0"/>
              </a:spcAft>
              <a:buClr>
                <a:schemeClr val="dk1"/>
              </a:buClr>
              <a:buSzPts val="1000"/>
              <a:buNone/>
            </a:pPr>
            <a:r>
              <a:rPr lang="en-IN" sz="1800"/>
              <a:t>Implement a loop that continuously prompts the user to choose an action (add, remove, view, or exit).</a:t>
            </a:r>
            <a:endParaRPr/>
          </a:p>
          <a:p>
            <a:pPr indent="-228600" lvl="0" marL="228600" rtl="0" algn="l">
              <a:lnSpc>
                <a:spcPct val="90000"/>
              </a:lnSpc>
              <a:spcBef>
                <a:spcPts val="1000"/>
              </a:spcBef>
              <a:spcAft>
                <a:spcPts val="0"/>
              </a:spcAft>
              <a:buClr>
                <a:schemeClr val="dk1"/>
              </a:buClr>
              <a:buSzPts val="1800"/>
              <a:buChar char="•"/>
            </a:pPr>
            <a:r>
              <a:rPr b="1" lang="en-IN" sz="1800"/>
              <a:t>Output:</a:t>
            </a:r>
            <a:endParaRPr b="1" sz="1800"/>
          </a:p>
          <a:p>
            <a:pPr indent="0" lvl="1" marL="457200" rtl="0" algn="l">
              <a:lnSpc>
                <a:spcPct val="90000"/>
              </a:lnSpc>
              <a:spcBef>
                <a:spcPts val="500"/>
              </a:spcBef>
              <a:spcAft>
                <a:spcPts val="0"/>
              </a:spcAft>
              <a:buClr>
                <a:schemeClr val="dk1"/>
              </a:buClr>
              <a:buSzPts val="1800"/>
              <a:buNone/>
            </a:pPr>
            <a:r>
              <a:rPr lang="en-IN" sz="1800"/>
              <a:t>Display the updated to-do list after each operation.</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27" name="Google Shape;127;p7"/>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IN"/>
              <a:t>Hands on</a:t>
            </a:r>
            <a:endParaRPr/>
          </a:p>
        </p:txBody>
      </p:sp>
      <p:sp>
        <p:nvSpPr>
          <p:cNvPr id="133" name="Google Shape;133;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b="1" lang="en-IN" sz="2000"/>
              <a:t>Assignment 3: </a:t>
            </a:r>
            <a:r>
              <a:rPr lang="en-IN" sz="2000"/>
              <a:t>Create a program that checks if two strings are anagrams (two strings that contain the same characters in a different order). E.g. : “expect” and “except”</a:t>
            </a:r>
            <a:endParaRPr/>
          </a:p>
          <a:p>
            <a:pPr indent="0" lvl="0" marL="0" rtl="0" algn="l">
              <a:lnSpc>
                <a:spcPct val="90000"/>
              </a:lnSpc>
              <a:spcBef>
                <a:spcPts val="1000"/>
              </a:spcBef>
              <a:spcAft>
                <a:spcPts val="0"/>
              </a:spcAft>
              <a:buClr>
                <a:schemeClr val="dk1"/>
              </a:buClr>
              <a:buSzPts val="2000"/>
              <a:buNone/>
            </a:pPr>
            <a:r>
              <a:rPr b="1" lang="en-IN" sz="2000"/>
              <a:t>Input:</a:t>
            </a:r>
            <a:endParaRPr b="1" sz="2000"/>
          </a:p>
          <a:p>
            <a:pPr indent="-228600" lvl="1" marL="685800" rtl="0" algn="l">
              <a:lnSpc>
                <a:spcPct val="90000"/>
              </a:lnSpc>
              <a:spcBef>
                <a:spcPts val="500"/>
              </a:spcBef>
              <a:spcAft>
                <a:spcPts val="0"/>
              </a:spcAft>
              <a:buClr>
                <a:schemeClr val="dk1"/>
              </a:buClr>
              <a:buSzPts val="2000"/>
              <a:buChar char="•"/>
            </a:pPr>
            <a:r>
              <a:rPr lang="en-IN" sz="2000"/>
              <a:t>Prompt the user to enter two strings.</a:t>
            </a:r>
            <a:endParaRPr/>
          </a:p>
          <a:p>
            <a:pPr indent="0" lvl="0" marL="0" rtl="0" algn="l">
              <a:lnSpc>
                <a:spcPct val="90000"/>
              </a:lnSpc>
              <a:spcBef>
                <a:spcPts val="1000"/>
              </a:spcBef>
              <a:spcAft>
                <a:spcPts val="0"/>
              </a:spcAft>
              <a:buClr>
                <a:schemeClr val="dk1"/>
              </a:buClr>
              <a:buSzPts val="2000"/>
              <a:buNone/>
            </a:pPr>
            <a:r>
              <a:rPr b="1" lang="en-IN" sz="2000"/>
              <a:t>Logic:</a:t>
            </a:r>
            <a:endParaRPr sz="2000"/>
          </a:p>
          <a:p>
            <a:pPr indent="-228600" lvl="1" marL="685800" rtl="0" algn="l">
              <a:lnSpc>
                <a:spcPct val="90000"/>
              </a:lnSpc>
              <a:spcBef>
                <a:spcPts val="500"/>
              </a:spcBef>
              <a:spcAft>
                <a:spcPts val="0"/>
              </a:spcAft>
              <a:buClr>
                <a:schemeClr val="dk1"/>
              </a:buClr>
              <a:buSzPts val="1000"/>
              <a:buChar char="•"/>
            </a:pPr>
            <a:r>
              <a:rPr lang="en-IN" sz="2000"/>
              <a:t>Remove spaces and convert both strings to lowercase.</a:t>
            </a:r>
            <a:endParaRPr/>
          </a:p>
          <a:p>
            <a:pPr indent="-228600" lvl="1" marL="685800" rtl="0" algn="l">
              <a:lnSpc>
                <a:spcPct val="90000"/>
              </a:lnSpc>
              <a:spcBef>
                <a:spcPts val="500"/>
              </a:spcBef>
              <a:spcAft>
                <a:spcPts val="0"/>
              </a:spcAft>
              <a:buClr>
                <a:schemeClr val="dk1"/>
              </a:buClr>
              <a:buSzPts val="1000"/>
              <a:buChar char="•"/>
            </a:pPr>
            <a:r>
              <a:rPr lang="en-IN" sz="2000"/>
              <a:t>Sort the characters in both strings and compare them</a:t>
            </a:r>
            <a:r>
              <a:rPr lang="en-IN" sz="2000">
                <a:solidFill>
                  <a:schemeClr val="lt1"/>
                </a:solidFill>
              </a:rPr>
              <a:t>.</a:t>
            </a:r>
            <a:endParaRPr/>
          </a:p>
          <a:p>
            <a:pPr indent="0" lvl="0" marL="0" rtl="0" algn="l">
              <a:lnSpc>
                <a:spcPct val="90000"/>
              </a:lnSpc>
              <a:spcBef>
                <a:spcPts val="1000"/>
              </a:spcBef>
              <a:spcAft>
                <a:spcPts val="0"/>
              </a:spcAft>
              <a:buClr>
                <a:schemeClr val="dk1"/>
              </a:buClr>
              <a:buSzPts val="2000"/>
              <a:buNone/>
            </a:pPr>
            <a:r>
              <a:rPr b="1" lang="en-IN" sz="2000"/>
              <a:t>Output:</a:t>
            </a:r>
            <a:endParaRPr b="1" sz="2000"/>
          </a:p>
          <a:p>
            <a:pPr indent="-228600" lvl="1" marL="685800" rtl="0" algn="l">
              <a:lnSpc>
                <a:spcPct val="90000"/>
              </a:lnSpc>
              <a:spcBef>
                <a:spcPts val="500"/>
              </a:spcBef>
              <a:spcAft>
                <a:spcPts val="0"/>
              </a:spcAft>
              <a:buClr>
                <a:schemeClr val="dk1"/>
              </a:buClr>
              <a:buSzPts val="2000"/>
              <a:buChar char="•"/>
            </a:pPr>
            <a:r>
              <a:rPr lang="en-IN" sz="2000"/>
              <a:t>Display whether the strings are anagrams.</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34" name="Google Shape;134;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Anjali Kulkarni</a:t>
            </a:r>
            <a:endParaRPr/>
          </a:p>
        </p:txBody>
      </p:sp>
      <p:sp>
        <p:nvSpPr>
          <p:cNvPr id="135" name="Google Shape;135;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IN"/>
              <a:t>Homework</a:t>
            </a:r>
            <a:endParaRPr/>
          </a:p>
        </p:txBody>
      </p:sp>
      <p:sp>
        <p:nvSpPr>
          <p:cNvPr id="141" name="Google Shape;141;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IN"/>
              <a:t>Assignment 1: </a:t>
            </a:r>
            <a:endParaRPr/>
          </a:p>
          <a:p>
            <a:pPr indent="0" lvl="0" marL="0" rtl="0" algn="l">
              <a:lnSpc>
                <a:spcPct val="90000"/>
              </a:lnSpc>
              <a:spcBef>
                <a:spcPts val="1000"/>
              </a:spcBef>
              <a:spcAft>
                <a:spcPts val="0"/>
              </a:spcAft>
              <a:buClr>
                <a:schemeClr val="dk1"/>
              </a:buClr>
              <a:buSzPts val="2800"/>
              <a:buNone/>
            </a:pPr>
            <a:r>
              <a:rPr lang="en-IN"/>
              <a:t>Try following string operations:</a:t>
            </a:r>
            <a:endParaRPr/>
          </a:p>
          <a:p>
            <a:pPr indent="-228600" lvl="0" marL="228600" rtl="0" algn="l">
              <a:lnSpc>
                <a:spcPct val="90000"/>
              </a:lnSpc>
              <a:spcBef>
                <a:spcPts val="1000"/>
              </a:spcBef>
              <a:spcAft>
                <a:spcPts val="0"/>
              </a:spcAft>
              <a:buClr>
                <a:schemeClr val="dk1"/>
              </a:buClr>
              <a:buSzPts val="2800"/>
              <a:buChar char="•"/>
            </a:pPr>
            <a:r>
              <a:rPr lang="en-IN"/>
              <a:t>Removing Leading Characters - lstrip(chars)</a:t>
            </a:r>
            <a:endParaRPr/>
          </a:p>
          <a:p>
            <a:pPr indent="-228600" lvl="0" marL="228600" rtl="0" algn="l">
              <a:lnSpc>
                <a:spcPct val="90000"/>
              </a:lnSpc>
              <a:spcBef>
                <a:spcPts val="1000"/>
              </a:spcBef>
              <a:spcAft>
                <a:spcPts val="0"/>
              </a:spcAft>
              <a:buClr>
                <a:schemeClr val="dk1"/>
              </a:buClr>
              <a:buSzPts val="2800"/>
              <a:buChar char="•"/>
            </a:pPr>
            <a:r>
              <a:rPr lang="en-IN"/>
              <a:t>Removing Trailing Characters - rstrip(chars)</a:t>
            </a:r>
            <a:endParaRPr/>
          </a:p>
          <a:p>
            <a:pPr indent="-228600" lvl="0" marL="228600" rtl="0" algn="l">
              <a:lnSpc>
                <a:spcPct val="90000"/>
              </a:lnSpc>
              <a:spcBef>
                <a:spcPts val="1000"/>
              </a:spcBef>
              <a:spcAft>
                <a:spcPts val="0"/>
              </a:spcAft>
              <a:buClr>
                <a:schemeClr val="dk1"/>
              </a:buClr>
              <a:buSzPts val="2800"/>
              <a:buChar char="•"/>
            </a:pPr>
            <a:r>
              <a:rPr lang="en-IN"/>
              <a:t>Joining a List into a String with a Space – “ ”.join(listname)</a:t>
            </a:r>
            <a:endParaRPr/>
          </a:p>
          <a:p>
            <a:pPr indent="-228600" lvl="0" marL="228600" rtl="0" algn="l">
              <a:lnSpc>
                <a:spcPct val="90000"/>
              </a:lnSpc>
              <a:spcBef>
                <a:spcPts val="1000"/>
              </a:spcBef>
              <a:spcAft>
                <a:spcPts val="0"/>
              </a:spcAft>
              <a:buClr>
                <a:schemeClr val="dk1"/>
              </a:buClr>
              <a:buSzPts val="2800"/>
              <a:buChar char="•"/>
            </a:pPr>
            <a:r>
              <a:rPr lang="en-IN"/>
              <a:t>Joining a List into a String with a Custom Separator –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42" name="Google Shape;142;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Anjali Kulkarni</a:t>
            </a:r>
            <a:endParaRPr/>
          </a:p>
        </p:txBody>
      </p:sp>
      <p:sp>
        <p:nvSpPr>
          <p:cNvPr id="143" name="Google Shape;143;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2024-09-28T01:14:39Z</dcterms:created>
  <dc:creator>Anjali Kulkarni</dc:creator>
</cp:coreProperties>
</file>