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52" r:id="rId3"/>
    <p:sldId id="353" r:id="rId4"/>
    <p:sldId id="478" r:id="rId5"/>
    <p:sldId id="290" r:id="rId6"/>
    <p:sldId id="291" r:id="rId7"/>
    <p:sldId id="428" r:id="rId8"/>
    <p:sldId id="397" r:id="rId9"/>
    <p:sldId id="429" r:id="rId10"/>
    <p:sldId id="430" r:id="rId11"/>
    <p:sldId id="300" r:id="rId12"/>
    <p:sldId id="308" r:id="rId13"/>
    <p:sldId id="477" r:id="rId14"/>
    <p:sldId id="476" r:id="rId15"/>
    <p:sldId id="432" r:id="rId16"/>
    <p:sldId id="398" r:id="rId17"/>
    <p:sldId id="4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98517-C9C4-4822-B7E0-6F61EF222A3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A5BAF-841D-4C43-B6B4-91BA84FB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2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8F046-90B3-4643-B491-BC70D7612E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9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A5BAF-841D-4C43-B6B4-91BA84FBE28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4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8140-CEA8-E5A2-E5C6-E5AD583F0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4E79-1AA5-636B-66DE-C2809659C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D13D-7A7F-9A95-7C45-B823D094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FC05B-CBF3-C3B2-9443-C4DD67CD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994A5-E637-954C-F55A-16A34E47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8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F4FD-0D3B-0C90-4AFC-280F24ED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0E5E3-B6F5-5452-61B1-CB613FD14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82D9B-73AA-6ED2-BCA3-E1647F01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B521C-7D3F-61F5-448C-2FAD5A52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030D-3169-03A1-D6A9-99859930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54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8582E-740B-9343-4EF7-59DBEC368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1A515-0184-CB9C-58DE-B112AE1B9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B933-5202-BBA4-C5C4-B7DCA156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4606-575A-FD5A-20C3-3FCF70BF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4F35-11A8-34FA-9237-42DCD091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3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A919-7355-324D-EDBE-B2FE9189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7B56-6DF6-27B2-208C-BA62193B6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6694-BCF8-F1DF-6A5F-9007E59A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60A7-0194-4C7D-6818-E6E13BF7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8EA4-0677-3710-B01A-22858D75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5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6D51-9F72-35E1-E6E4-0AD3E6E0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0AD6-AECD-07CE-EFAE-DE5A03939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7BFB-5C33-3BE5-52D8-FA435D84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566A-A3AE-47CA-D178-8D4467A7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FE05-0766-2C01-C09A-0D224856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12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398B-20E3-2428-0568-E7FCEC53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78D2-6AC5-2C77-B6D3-D81320F61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412C5-FAEA-2BE3-320E-B36D6C22A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95B9F-3B1D-10A6-3554-5172F134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83C56-67FC-E004-401E-1A2FCB54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ED4ED-71CC-4FD1-B448-9D087DB5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33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DB11-B324-1BFC-943B-C947E572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78580-5B05-20BB-EC48-822F909CC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4E51D-CABE-26C8-F22F-C3E5D4B95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DBA09-99C0-2DB9-DC9C-B7FD2DED4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CA584-937C-0CDA-EAA0-E351C0247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54EE6-053A-FD84-E489-F63C8DE9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4DEA1-3E7F-1681-7A4E-B9D2215A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FD6D2-B91B-3270-EE45-EFB433AA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F868-DD81-C6C0-B994-EA873E29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91EFD-909F-DE7E-ED0A-860B8127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92AEB-6AA8-EB0F-9E42-0E73C8E6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641FA-4094-499E-5EC2-03FD4BDC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B0D5A-4573-D85E-4F8E-3814507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8B7C1-3C00-8A6B-57AF-D15DF8B9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97C9B-3939-3F8F-0A63-996E4184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7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A451-2E78-5E09-9AB6-B4B30E6F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9E63-94D4-280F-176D-A0E3D2FC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57D5F-C602-69B9-57DD-59F885F9D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0C2EF-4B82-28E1-5643-CE2C0B4D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0184-7A6C-9451-A9F3-15094403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41EE-D61A-A0BE-B5D1-33C74E69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4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0053-2689-8055-E693-C5802A66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B9E19-9ACF-6E52-EE2D-EBD385A2F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8BA26-F562-E2C1-573D-20E7D463E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D8DC9-2FE0-0517-4540-792D32DF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42B-C1FD-A68F-4956-8ACF9A5A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2E6E-56ED-CBA2-B3CD-B3547703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85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82598-FDF4-70D5-C955-72D2ADB8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8AC51-BF3B-64E2-93F1-12BE3005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CF20-50E2-7546-12E4-CCBC32F74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4F562-1B82-493C-AD42-CDD877A88A7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A5BE9-81F9-28F0-FEE0-244C251C3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B4419-616D-9194-669C-0A675A2D5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80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Programming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Sept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BA03E-0E1B-BBEA-F23E-22CF9C9D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82" y="278644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3E80-D239-6B73-4469-FB556763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1CF8-F37D-5CD4-F936-50E09E8B1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Assignment 5: </a:t>
            </a:r>
            <a:r>
              <a:rPr lang="en-US" sz="1800" dirty="0"/>
              <a:t>Tuple Sorting and Filtering</a:t>
            </a:r>
          </a:p>
          <a:p>
            <a:r>
              <a:rPr lang="en-US" sz="1800" b="1" dirty="0"/>
              <a:t>Instructions:</a:t>
            </a:r>
          </a:p>
          <a:p>
            <a:pPr marL="457200" lvl="1" indent="0">
              <a:buNone/>
            </a:pPr>
            <a:r>
              <a:rPr lang="en-US" sz="1800" dirty="0"/>
              <a:t>Perform the following tasks:</a:t>
            </a:r>
          </a:p>
          <a:p>
            <a:pPr lvl="1"/>
            <a:r>
              <a:rPr lang="en-US" sz="1800" dirty="0"/>
              <a:t>Prompt the user to enter a tuple of integers separated by commas (e.g., 8, 3, 7, 1, 4).</a:t>
            </a:r>
          </a:p>
          <a:p>
            <a:pPr lvl="1"/>
            <a:r>
              <a:rPr lang="en-US" sz="1800" dirty="0"/>
              <a:t>Convert the input string to a tuple of integers.</a:t>
            </a:r>
          </a:p>
          <a:p>
            <a:pPr lvl="1"/>
            <a:r>
              <a:rPr lang="en-US" sz="1800" dirty="0"/>
              <a:t>Sort the tuple in ascending order.</a:t>
            </a:r>
          </a:p>
          <a:p>
            <a:pPr lvl="1"/>
            <a:r>
              <a:rPr lang="en-US" sz="1800" dirty="0"/>
              <a:t>Filter out all elements greater than a specified threshold (prompt the user for this threshold).</a:t>
            </a:r>
          </a:p>
          <a:p>
            <a:pPr lvl="1"/>
            <a:r>
              <a:rPr lang="en-US" sz="1800" dirty="0"/>
              <a:t>Display the sorted tuple and the filtered elements.</a:t>
            </a:r>
          </a:p>
          <a:p>
            <a:r>
              <a:rPr lang="en-US" sz="1800" b="1" dirty="0"/>
              <a:t>Output:</a:t>
            </a:r>
          </a:p>
          <a:p>
            <a:pPr marL="457200" lvl="1" indent="0">
              <a:buNone/>
            </a:pPr>
            <a:r>
              <a:rPr lang="en-US" sz="1800" dirty="0"/>
              <a:t>Display results of the above operations in a clear format.</a:t>
            </a:r>
            <a:endParaRPr lang="en-IN" sz="18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7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7F35-DB38-6B25-923F-584262E8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90A4-C5F7-F706-0E9F-F7BD098C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F94577-2BF2-DB4C-F98E-11C1C56E0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80829"/>
              </p:ext>
            </p:extLst>
          </p:nvPr>
        </p:nvGraphicFramePr>
        <p:xfrm>
          <a:off x="838200" y="2568129"/>
          <a:ext cx="10515600" cy="267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487442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27796367"/>
                    </a:ext>
                  </a:extLst>
                </a:gridCol>
              </a:tblGrid>
              <a:tr h="46672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Tuples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60810"/>
                  </a:ext>
                </a:extLst>
              </a:tr>
              <a:tr h="46672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63763"/>
                  </a:ext>
                </a:extLst>
              </a:tr>
              <a:tr h="466722">
                <a:tc>
                  <a:txBody>
                    <a:bodyPr/>
                    <a:lstStyle/>
                    <a:p>
                      <a:r>
                        <a:rPr lang="en-IN" dirty="0"/>
                        <a:t>Storing fixed collections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Storing or manipulating dynamic collection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30621"/>
                  </a:ext>
                </a:extLst>
              </a:tr>
              <a:tr h="8055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Storing keys in dictionary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Returning values from a 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Creating data structures like stacks, queues, 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02295"/>
                  </a:ext>
                </a:extLst>
              </a:tr>
              <a:tr h="46672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Syntax :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Syntax: 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70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47F2-1C27-35FB-62C5-BC6A9AAA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3DB5-4497-4CF2-95D5-87E560E21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2084" cy="843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Blocks of reusable code that perform a specific task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5C2481-38C0-8A64-AA18-967846E58016}"/>
              </a:ext>
            </a:extLst>
          </p:cNvPr>
          <p:cNvSpPr txBox="1">
            <a:spLocks/>
          </p:cNvSpPr>
          <p:nvPr/>
        </p:nvSpPr>
        <p:spPr>
          <a:xfrm>
            <a:off x="8421200" y="2663620"/>
            <a:ext cx="2699084" cy="310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Building blocks</a:t>
            </a:r>
          </a:p>
          <a:p>
            <a:r>
              <a:rPr lang="en-IN" sz="2000" dirty="0"/>
              <a:t>Defining</a:t>
            </a:r>
          </a:p>
          <a:p>
            <a:r>
              <a:rPr lang="en-IN" sz="2000" dirty="0"/>
              <a:t>Calling </a:t>
            </a:r>
          </a:p>
          <a:p>
            <a:r>
              <a:rPr lang="en-IN" sz="2000" dirty="0"/>
              <a:t>Parameters</a:t>
            </a:r>
          </a:p>
          <a:p>
            <a:r>
              <a:rPr lang="en-IN" sz="2000" dirty="0"/>
              <a:t>Arguments</a:t>
            </a:r>
          </a:p>
          <a:p>
            <a:r>
              <a:rPr lang="en-IN" sz="2000" dirty="0"/>
              <a:t>Return values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11FB52-B3CC-4E9D-D5E3-824DBD33D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02" y="2671249"/>
            <a:ext cx="4296911" cy="2424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3BA1D-8988-7415-FF7B-506BCD47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31FD9-18F2-FFA9-A9DB-8FC84C38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12</a:t>
            </a:fld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B41EAB-44CD-DADC-8C9F-FC15E64C3C1D}"/>
              </a:ext>
            </a:extLst>
          </p:cNvPr>
          <p:cNvSpPr txBox="1">
            <a:spLocks/>
          </p:cNvSpPr>
          <p:nvPr/>
        </p:nvSpPr>
        <p:spPr>
          <a:xfrm>
            <a:off x="838200" y="3202807"/>
            <a:ext cx="3671119" cy="164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Organize code</a:t>
            </a:r>
            <a:endParaRPr lang="en-US" sz="2000" dirty="0"/>
          </a:p>
          <a:p>
            <a:r>
              <a:rPr lang="en-IN" sz="2000" dirty="0"/>
              <a:t>Make code readable</a:t>
            </a:r>
            <a:endParaRPr lang="en-US" sz="2000" dirty="0"/>
          </a:p>
          <a:p>
            <a:r>
              <a:rPr lang="en-IN" sz="2000" dirty="0"/>
              <a:t>Reduce redundancy</a:t>
            </a:r>
          </a:p>
          <a:p>
            <a:r>
              <a:rPr lang="en-IN" sz="2000" dirty="0"/>
              <a:t>First class objects</a:t>
            </a:r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5267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01D6-A55E-9B6E-2FC0-53AC8F1D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2680-D65C-324B-14C9-48566E09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Assignment 6:</a:t>
            </a:r>
            <a:r>
              <a:rPr lang="en-US" dirty="0"/>
              <a:t> Write a function </a:t>
            </a:r>
            <a:r>
              <a:rPr lang="en-US" dirty="0" err="1"/>
              <a:t>find_longest_word</a:t>
            </a:r>
            <a:r>
              <a:rPr lang="en-US" dirty="0"/>
              <a:t>() that takes a list of words and returns the length of the longest one.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65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4365-55C3-08FE-0CF8-65EBAF09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0B49-ABE5-61DD-29A1-4BCC16A2C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/>
              <a:t>Assignment 1: </a:t>
            </a:r>
            <a:r>
              <a:rPr lang="en-IN" sz="1800" dirty="0"/>
              <a:t>Create a calculator for performing addition, subtraction, division, multiplication operations. Create a separate function for each operation. Call these functions appropriately based on options from user. </a:t>
            </a:r>
          </a:p>
          <a:p>
            <a:r>
              <a:rPr lang="en-IN" sz="1800" dirty="0"/>
              <a:t>Input : </a:t>
            </a:r>
          </a:p>
          <a:p>
            <a:pPr lvl="1"/>
            <a:r>
              <a:rPr lang="en-IN" sz="1800" dirty="0"/>
              <a:t>Ask user what operation needs to be performed.</a:t>
            </a:r>
          </a:p>
          <a:p>
            <a:pPr lvl="1"/>
            <a:r>
              <a:rPr lang="en-IN" sz="1800" dirty="0"/>
              <a:t>Ask user if next operation needs to be performed. Based on the answer repeat same steps or exit.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D8262-3111-208F-7BC6-271C6C18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9B903-5E67-8C33-0915-B61BCCCF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91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CD9F-C712-88D5-3AFA-90CF7120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C2C8-64FC-A904-4F86-D12508715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Assignment 2: </a:t>
            </a:r>
            <a:r>
              <a:rPr lang="en-US" sz="1800" dirty="0"/>
              <a:t>Repeat specific elements within a tuple. Use functions appropriately.</a:t>
            </a:r>
          </a:p>
          <a:p>
            <a:r>
              <a:rPr lang="en-US" sz="1800" b="1" dirty="0"/>
              <a:t>Instructions: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Write a Python program that performs the following tasks: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Prompt the user to enter a tuple of elements (mixed types allowed) separated by commas.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Convert the input string to a tuple of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Prompt the user for an element to repeat and the number of times to repeat it.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Create a new tuple where the specified element is repeated the given number of times, with the rest of the elements unchanged.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Display the original tuple and the new tuple.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7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017-A282-1C69-9141-D2E669A3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 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71E67-833C-DE79-200A-075E267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A58D-56C7-4698-B536-0378718833D0}" type="slidenum">
              <a:rPr lang="en-IN" smtClean="0"/>
              <a:t>16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B681-725C-C2B8-48BA-40CB62A3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</p:spTree>
    <p:extLst>
      <p:ext uri="{BB962C8B-B14F-4D97-AF65-F5344CB8AC3E}">
        <p14:creationId xmlns:p14="http://schemas.microsoft.com/office/powerpoint/2010/main" val="278259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0B19-F6ED-93B3-1F46-0AC14450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B11F-FB62-1B78-CA26-DB1B658C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3: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Develop a Python program to extract all unique words, and print them in alphabetical order </a:t>
            </a:r>
          </a:p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Input: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A paragraph containing multiple lines of text.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Read the paragraph, split words and store them in a list.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Convert the list to a set to remove duplicates, then sort the set alphabetically.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Display the unique words on console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9A192-30A5-AEB4-5E81-5A55E3E4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6EC2D-1812-4F80-E6D5-F558E794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31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6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30 Sept 2024</a:t>
            </a:r>
          </a:p>
        </p:txBody>
      </p:sp>
    </p:spTree>
    <p:extLst>
      <p:ext uri="{BB962C8B-B14F-4D97-AF65-F5344CB8AC3E}">
        <p14:creationId xmlns:p14="http://schemas.microsoft.com/office/powerpoint/2010/main" val="6389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037-3CAB-94CA-9264-8F70792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0115-2624-449C-6BD2-EC366457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Revision</a:t>
            </a:r>
          </a:p>
          <a:p>
            <a:endParaRPr lang="en-IN" dirty="0"/>
          </a:p>
          <a:p>
            <a:r>
              <a:rPr lang="en-IN" dirty="0"/>
              <a:t>Tuples</a:t>
            </a:r>
          </a:p>
          <a:p>
            <a:endParaRPr lang="en-IN" dirty="0"/>
          </a:p>
          <a:p>
            <a:r>
              <a:rPr lang="en-IN" dirty="0"/>
              <a:t>Functions - Introduction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7D29D-932F-3783-A134-BB0E2B34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0866"/>
            <a:ext cx="3711262" cy="33302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A1B1-E521-99C5-B65B-F425B77D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9D8A-9D53-0714-EF14-C436B846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4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0886-8B0A-39F9-0344-DF97E8CF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80C6-70DE-C15A-72EC-1AAF4F1C3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Assignment 1</a:t>
            </a:r>
            <a:r>
              <a:rPr lang="en-IN" dirty="0"/>
              <a:t>: Extract vowels from a list [‘a’, ‘b’, ‘c’, ‘k’, ‘o’, ‘z’, ‘i’]</a:t>
            </a:r>
          </a:p>
        </p:txBody>
      </p:sp>
    </p:spTree>
    <p:extLst>
      <p:ext uri="{BB962C8B-B14F-4D97-AF65-F5344CB8AC3E}">
        <p14:creationId xmlns:p14="http://schemas.microsoft.com/office/powerpoint/2010/main" val="345391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77D3-BEAE-7C44-C646-BB0AB385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218C-F8AF-04FA-BB95-6D2E4C30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Stores ordered collection of elements</a:t>
            </a:r>
          </a:p>
          <a:p>
            <a:endParaRPr lang="en-IN" dirty="0"/>
          </a:p>
          <a:p>
            <a:r>
              <a:rPr lang="en-IN" dirty="0"/>
              <a:t>Immutable lists</a:t>
            </a:r>
            <a:endParaRPr lang="en-US" dirty="0"/>
          </a:p>
          <a:p>
            <a:r>
              <a:rPr lang="en-IN" dirty="0"/>
              <a:t>Ordered</a:t>
            </a:r>
            <a:endParaRPr lang="en-US" dirty="0"/>
          </a:p>
          <a:p>
            <a:r>
              <a:rPr lang="en-IN" dirty="0"/>
              <a:t>Heterogeneous</a:t>
            </a:r>
          </a:p>
          <a:p>
            <a:r>
              <a:rPr lang="en-IN" dirty="0"/>
              <a:t>Memory efficient</a:t>
            </a:r>
            <a:endParaRPr lang="en-US" dirty="0"/>
          </a:p>
          <a:p>
            <a:r>
              <a:rPr lang="en-IN" dirty="0"/>
              <a:t>Faster than lists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90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AE19-FFCA-4A65-C290-C5B73EB3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 operations </a:t>
            </a:r>
            <a:r>
              <a:rPr lang="en-IN" sz="1400" dirty="0">
                <a:solidFill>
                  <a:schemeClr val="bg1">
                    <a:lumMod val="85000"/>
                  </a:schemeClr>
                </a:solidFill>
              </a:rPr>
              <a:t>(TupleFunctions.py)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7980-84A6-158C-9444-094BB755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32"/>
            <a:ext cx="4894006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Tuple is denoted by </a:t>
            </a:r>
          </a:p>
          <a:p>
            <a:pPr lvl="1"/>
            <a:r>
              <a:rPr lang="en-IN" dirty="0"/>
              <a:t> </a:t>
            </a:r>
            <a:r>
              <a:rPr lang="en-IN" b="1" dirty="0">
                <a:solidFill>
                  <a:srgbClr val="FF9900"/>
                </a:solidFill>
              </a:rPr>
              <a:t>empty_tuple = ()</a:t>
            </a:r>
          </a:p>
          <a:p>
            <a:r>
              <a:rPr lang="en-IN" dirty="0"/>
              <a:t>Accessing Tuple Elements</a:t>
            </a:r>
          </a:p>
          <a:p>
            <a:pPr lvl="1"/>
            <a:r>
              <a:rPr lang="en-IN" dirty="0"/>
              <a:t>Indexing </a:t>
            </a:r>
          </a:p>
          <a:p>
            <a:pPr lvl="2"/>
            <a:r>
              <a:rPr lang="en-IN" sz="2400" b="1" dirty="0">
                <a:solidFill>
                  <a:srgbClr val="FF9900"/>
                </a:solidFill>
              </a:rPr>
              <a:t>my_tuple[</a:t>
            </a:r>
            <a:r>
              <a:rPr lang="en-IN" sz="2400" b="1" dirty="0" err="1">
                <a:solidFill>
                  <a:srgbClr val="FF9900"/>
                </a:solidFill>
              </a:rPr>
              <a:t>ind</a:t>
            </a:r>
            <a:r>
              <a:rPr lang="en-IN" sz="2400" b="1" dirty="0">
                <a:solidFill>
                  <a:srgbClr val="FF9900"/>
                </a:solidFill>
              </a:rPr>
              <a:t>]</a:t>
            </a:r>
          </a:p>
          <a:p>
            <a:pPr lvl="1"/>
            <a:r>
              <a:rPr lang="en-IN" dirty="0"/>
              <a:t>Slicing a tuple</a:t>
            </a:r>
          </a:p>
          <a:p>
            <a:pPr lvl="2"/>
            <a:r>
              <a:rPr lang="en-IN" sz="2400" b="1" dirty="0">
                <a:solidFill>
                  <a:srgbClr val="FF9900"/>
                </a:solidFill>
              </a:rPr>
              <a:t>my_tuple[strtInd:endInd]</a:t>
            </a:r>
          </a:p>
          <a:p>
            <a:r>
              <a:rPr lang="en-IN" dirty="0"/>
              <a:t>Concatenation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‘+’ operator</a:t>
            </a:r>
          </a:p>
          <a:p>
            <a:r>
              <a:rPr lang="en-IN" dirty="0"/>
              <a:t>Repetition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‘*’ operator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F516BE-E6C1-9013-379B-0C8D577C39B5}"/>
              </a:ext>
            </a:extLst>
          </p:cNvPr>
          <p:cNvSpPr txBox="1">
            <a:spLocks/>
          </p:cNvSpPr>
          <p:nvPr/>
        </p:nvSpPr>
        <p:spPr>
          <a:xfrm>
            <a:off x="5860026" y="1825932"/>
            <a:ext cx="59485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Membership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‘in’ , ‘not in’</a:t>
            </a:r>
          </a:p>
          <a:p>
            <a:r>
              <a:rPr lang="en-IN" dirty="0"/>
              <a:t>Built-in methods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Count</a:t>
            </a:r>
            <a:r>
              <a:rPr lang="en-IN" dirty="0"/>
              <a:t>(item whose occurrence is to be deduced)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Index</a:t>
            </a:r>
            <a:r>
              <a:rPr lang="en-IN" dirty="0"/>
              <a:t>(item whose index is to be deduced)</a:t>
            </a:r>
          </a:p>
          <a:p>
            <a:r>
              <a:rPr lang="en-IN" dirty="0"/>
              <a:t>Tuple Unpacking</a:t>
            </a:r>
          </a:p>
          <a:p>
            <a:pPr lvl="1"/>
            <a:r>
              <a:rPr lang="en-US" b="1" dirty="0">
                <a:solidFill>
                  <a:srgbClr val="FF9900"/>
                </a:solidFill>
              </a:rPr>
              <a:t>item1, item2, item3 = my_tuple</a:t>
            </a:r>
          </a:p>
          <a:p>
            <a:r>
              <a:rPr lang="en-IN" dirty="0"/>
              <a:t>Nested Tuples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nested_tuple = (1, (2, 3), (4, 5, 6))</a:t>
            </a:r>
          </a:p>
          <a:p>
            <a:r>
              <a:rPr lang="en-IN" dirty="0"/>
              <a:t>Converting tuples to Lists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48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26AC-09A3-450E-3B4F-2A7C79F4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BB6C-A1D8-9169-9E84-28F21451D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Assignment 2</a:t>
            </a:r>
            <a:r>
              <a:rPr lang="en-US" sz="1800" dirty="0"/>
              <a:t>: Tuple Manipulation</a:t>
            </a:r>
          </a:p>
          <a:p>
            <a:r>
              <a:rPr lang="en-US" sz="1800" b="1" dirty="0"/>
              <a:t>Input:</a:t>
            </a:r>
          </a:p>
          <a:p>
            <a:pPr marL="457200" lvl="1" indent="0">
              <a:buNone/>
            </a:pPr>
            <a:r>
              <a:rPr lang="en-US" sz="1800" dirty="0"/>
              <a:t>Prompt the user to enter a list of elements separated by commas (e.g., 10, 20, 30, 40, 50).</a:t>
            </a:r>
          </a:p>
          <a:p>
            <a:r>
              <a:rPr lang="en-US" sz="1800" b="1" dirty="0"/>
              <a:t>Tasks:</a:t>
            </a:r>
          </a:p>
          <a:p>
            <a:pPr marL="457200" lvl="1" indent="0">
              <a:buNone/>
            </a:pPr>
            <a:r>
              <a:rPr lang="en-US" sz="1800" dirty="0"/>
              <a:t>Convert the input string to a tuple of integers.</a:t>
            </a:r>
          </a:p>
          <a:p>
            <a:pPr marL="457200" lvl="1" indent="0">
              <a:buNone/>
            </a:pPr>
            <a:r>
              <a:rPr lang="en-US" sz="1800" dirty="0"/>
              <a:t>Perform the following operations and display the results:</a:t>
            </a:r>
          </a:p>
          <a:p>
            <a:pPr marL="914400" lvl="2" indent="0">
              <a:buNone/>
            </a:pPr>
            <a:r>
              <a:rPr lang="en-US" sz="1400" dirty="0"/>
              <a:t>Print the first element of the tuple.</a:t>
            </a:r>
          </a:p>
          <a:p>
            <a:pPr marL="914400" lvl="2" indent="0">
              <a:buNone/>
            </a:pPr>
            <a:r>
              <a:rPr lang="en-US" sz="1400" dirty="0"/>
              <a:t>Print the last element of the tuple.</a:t>
            </a:r>
          </a:p>
          <a:p>
            <a:pPr marL="914400" lvl="2" indent="0">
              <a:buNone/>
            </a:pPr>
            <a:r>
              <a:rPr lang="en-US" sz="1400" dirty="0"/>
              <a:t>Print tuple excluding first and last elements (slice of tuple from second to second-to-last element).</a:t>
            </a:r>
          </a:p>
          <a:p>
            <a:pPr marL="914400" lvl="2" indent="0">
              <a:buNone/>
            </a:pPr>
            <a:r>
              <a:rPr lang="en-US" sz="1400" dirty="0"/>
              <a:t>Print every second element of the tuple (i.e., slicing with a step).</a:t>
            </a:r>
          </a:p>
          <a:p>
            <a:pPr marL="914400" lvl="2" indent="0">
              <a:buNone/>
            </a:pPr>
            <a:r>
              <a:rPr lang="en-US" sz="1400" dirty="0"/>
              <a:t>Print the tuple reversed (i.e., use slicing to reverse the tuple).</a:t>
            </a:r>
          </a:p>
          <a:p>
            <a:r>
              <a:rPr lang="en-US" sz="1800" b="1" dirty="0"/>
              <a:t>Output:</a:t>
            </a:r>
          </a:p>
          <a:p>
            <a:pPr marL="457200" lvl="1" indent="0">
              <a:buNone/>
            </a:pPr>
            <a:r>
              <a:rPr lang="en-US" sz="1800" dirty="0"/>
              <a:t>Display results of the above operations in a clear format.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8437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FAF-6F28-0C68-659E-687FDC19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FFC8-734F-C7EB-7985-82541D80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3: 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Develop a program that demonstrates tuple packing and unpacking</a:t>
            </a:r>
            <a:r>
              <a:rPr lang="en-IN" sz="1800" dirty="0"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ea typeface="Times New Roman" panose="02020603050405020304" pitchFamily="18" charset="0"/>
              </a:rPr>
              <a:t>Input: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Prompt the user to enter information</a:t>
            </a:r>
            <a:r>
              <a:rPr lang="en-IN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name (string), age (integer)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Pack these pieces of information into a single tuple.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Unpack the tuple back into individual variables.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unpacked variables.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packed tuple and the unpacked values.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9049-C559-4651-E594-8C0F23FF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EF4A-D3D5-2FEA-F488-E601A8F5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Assignment 4: </a:t>
            </a:r>
            <a:r>
              <a:rPr lang="en-US" sz="2200" dirty="0"/>
              <a:t>Tuple Statistics</a:t>
            </a:r>
          </a:p>
          <a:p>
            <a:pPr marL="0" indent="0">
              <a:buNone/>
            </a:pPr>
            <a:r>
              <a:rPr lang="en-US" sz="2200" dirty="0"/>
              <a:t>Perform following tasks:</a:t>
            </a:r>
          </a:p>
          <a:p>
            <a:r>
              <a:rPr lang="en-US" sz="2200" dirty="0"/>
              <a:t>Prompt the user to enter a tuple of integers separated by commas (e.g., 5, 10, 15, 20).</a:t>
            </a:r>
          </a:p>
          <a:p>
            <a:r>
              <a:rPr lang="en-US" sz="2200" dirty="0"/>
              <a:t>Convert the input string to a tuple of integers.</a:t>
            </a:r>
          </a:p>
          <a:p>
            <a:r>
              <a:rPr lang="en-US" sz="2200" dirty="0"/>
              <a:t>Calculate and display:</a:t>
            </a:r>
          </a:p>
          <a:p>
            <a:pPr lvl="1"/>
            <a:r>
              <a:rPr lang="en-US" sz="1800" dirty="0"/>
              <a:t>The sum of all elements.</a:t>
            </a:r>
          </a:p>
          <a:p>
            <a:pPr lvl="1"/>
            <a:r>
              <a:rPr lang="en-US" sz="1800" dirty="0"/>
              <a:t>The average of the elements.</a:t>
            </a:r>
          </a:p>
          <a:p>
            <a:pPr lvl="1"/>
            <a:r>
              <a:rPr lang="en-US" sz="1800" dirty="0"/>
              <a:t>The maximum and minimum values.</a:t>
            </a:r>
          </a:p>
          <a:p>
            <a:pPr lvl="1"/>
            <a:r>
              <a:rPr lang="en-US" sz="1800" dirty="0"/>
              <a:t>The number of elements in the tuple.</a:t>
            </a:r>
          </a:p>
          <a:p>
            <a:r>
              <a:rPr lang="en-US" sz="1800" b="1" dirty="0"/>
              <a:t>Output:</a:t>
            </a:r>
          </a:p>
          <a:p>
            <a:pPr marL="457200" lvl="1" indent="0">
              <a:buNone/>
            </a:pPr>
            <a:r>
              <a:rPr lang="en-US" sz="1800" dirty="0"/>
              <a:t>Display results of the above operations in a clear format.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4719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932</Words>
  <Application>Microsoft Office PowerPoint</Application>
  <PresentationFormat>Widescreen</PresentationFormat>
  <Paragraphs>156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Courier New</vt:lpstr>
      <vt:lpstr>Times New Roman</vt:lpstr>
      <vt:lpstr>Office Theme</vt:lpstr>
      <vt:lpstr>Advanced Programming Using Python</vt:lpstr>
      <vt:lpstr>Day 6 </vt:lpstr>
      <vt:lpstr>Agenda</vt:lpstr>
      <vt:lpstr>Hands on</vt:lpstr>
      <vt:lpstr>Tuples</vt:lpstr>
      <vt:lpstr>Tuple operations (TupleFunctions.py)</vt:lpstr>
      <vt:lpstr>Hands on</vt:lpstr>
      <vt:lpstr>Hands on</vt:lpstr>
      <vt:lpstr>Hands on</vt:lpstr>
      <vt:lpstr>Hands on</vt:lpstr>
      <vt:lpstr>Tuples vs Lists</vt:lpstr>
      <vt:lpstr>Functions</vt:lpstr>
      <vt:lpstr>Hands on</vt:lpstr>
      <vt:lpstr>Homework</vt:lpstr>
      <vt:lpstr>Homework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Kulkarni</dc:creator>
  <cp:lastModifiedBy>Anjali Kulkarni</cp:lastModifiedBy>
  <cp:revision>5</cp:revision>
  <dcterms:created xsi:type="dcterms:W3CDTF">2024-09-28T01:14:39Z</dcterms:created>
  <dcterms:modified xsi:type="dcterms:W3CDTF">2024-09-30T12:03:26Z</dcterms:modified>
</cp:coreProperties>
</file>