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2" r:id="rId3"/>
    <p:sldId id="353" r:id="rId4"/>
    <p:sldId id="443" r:id="rId5"/>
    <p:sldId id="310" r:id="rId6"/>
    <p:sldId id="442" r:id="rId7"/>
    <p:sldId id="418" r:id="rId8"/>
    <p:sldId id="311" r:id="rId9"/>
    <p:sldId id="412" r:id="rId10"/>
    <p:sldId id="419" r:id="rId11"/>
    <p:sldId id="444" r:id="rId12"/>
    <p:sldId id="445" r:id="rId13"/>
    <p:sldId id="446" r:id="rId14"/>
    <p:sldId id="447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95D4-110C-B8EC-A4B6-847E27934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F452C-D49E-03F3-7BCF-599CDBBF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CA01-8AFE-504D-99CC-85231FF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E9FA-0A0F-A03C-B201-0A0E8F74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D5A1-9705-385A-8825-1ECE0A66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85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9335-04B7-02B2-9872-1728CEC5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754D-1ED6-DE8E-1A6E-7C94D1466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0FAE-966D-CC88-917A-6F87EFAB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87FE-19FA-AED7-7FAF-77C72B3B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DA2F-0546-D461-4231-92F8D0AB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6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76E7B-F259-C136-D785-4D960A855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45C89-0155-7BCC-77D2-527D292A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D519-CB3A-C6E3-07C3-1EE8064C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22B9-33A6-A4D4-ADEA-1586BCDC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E787-2D6B-4561-A428-6497F1BF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0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FE70-F6AF-D68F-3C10-42814D13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1674-6955-C186-B415-82FACA19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24E9-BAD0-1320-D079-CE2C5F9F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5D015-8E11-5727-77D0-C04A25AE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478B-48E0-65E2-CF4B-57793E8B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0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C1B-888F-5A9E-699D-3EB288B0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B72AF-33D2-3E58-557D-67E79ACA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0A53-99E5-7F0A-468F-78F8E2D9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4F05-92A2-3EB8-4257-B9FCE594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A487-B558-8FF5-A074-7D5916C3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7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B97A-444F-D1C0-F7E1-EB19BA06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681F-C750-79D9-E37A-464C0B8B9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D85D3-1A3B-0409-E286-781B7DFD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B18F5-485A-2A3F-1C15-04DFECB0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A50A-E26D-66F5-2CB5-ACD97EA8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CEEA8-FA56-F50D-90D3-AFA849C1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2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3C24-B098-6998-C9BC-FC2878AD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B057-BE6E-3FAF-2902-BB91C1EE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0DC21-E496-C4D1-E4FC-8DABAFAB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88C4F-094D-C9E7-A5D2-3552AB155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48FA3-01B8-0D75-712D-83F0A43A8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0ACA5-8B3F-E8A0-3F05-1218050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A2D41-4BAF-83B9-0673-99D90D12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CE06B-0C54-939E-8260-C580C8E0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5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90E-7C30-AFBE-7007-EE346732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47B46-B9FD-E76A-93EB-6308BE43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BB12D-AC94-0432-0998-D2B7E1E9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54A0B-A0AF-5994-7727-7FCED3FA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3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F05D-174A-5383-A581-D0686ED0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F1D8E-9367-CB0D-B4D9-CE2021E0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55AE-633B-B9DE-0303-D847B5C4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4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F920-D6CB-07E1-201E-1A4EA724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AD7C-C623-FB7E-A19D-A1709CF6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3D8E8-3117-3871-374F-CF93D4E4A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6344-CFE9-1A0B-91A4-79A5EC9C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56E47-501D-FEED-1B7D-E2EC4B22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FF0E-AE60-FC9C-4E28-7A1BDFBE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6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7A24-E005-D4D8-91A4-6FAD95BC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7A407-ECF0-E182-F772-8BDA72813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0CCE8-6701-9A9B-9484-CC6335E0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17EEF-2E3F-0D4C-CC73-B5CD3164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91E74-E76B-87B1-50C9-7EC40C99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0DD91-BF45-2862-ADB5-3E28BC89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7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3EA19-B3F1-4282-1A22-ABB54C6C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6248-603B-0B25-B814-FAC15C79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1A04-0A8F-90D6-21B2-BF29ED56E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0E215-3E99-42E5-BB3C-4FA5A27FDBA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80BC-E636-E1F0-8B45-C63A460F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CCD3-003E-6C55-3ECB-91FC81FB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30BDD-8D43-4507-AE01-8620765D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0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0E6C-CBDF-ECC6-480C-BF09536C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25B5-D95D-5833-2989-70F8B605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Assignment 6: </a:t>
            </a:r>
            <a:r>
              <a:rPr lang="en-IN" dirty="0"/>
              <a:t>Convert factorial program to use recursive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E7D9F-F429-A0E0-22A2-C36BFBE4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400C-A4AC-D1F4-E515-5C537671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4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A18E-3E0E-C4D3-F202-FCA24B27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4E8D-CE70-C17E-0525-7BC52A29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Assignment 1:  </a:t>
            </a:r>
            <a:r>
              <a:rPr lang="en-US" dirty="0"/>
              <a:t>Convert Celsius to Fahrenheit</a:t>
            </a:r>
          </a:p>
          <a:p>
            <a:pPr marL="0" indent="0">
              <a:buNone/>
            </a:pPr>
            <a:r>
              <a:rPr lang="en-US" dirty="0"/>
              <a:t>Use a lambda function with map() to convert a list of temperatures from Celsius to Fahrenheit.</a:t>
            </a:r>
          </a:p>
          <a:p>
            <a:r>
              <a:rPr lang="en-US" dirty="0"/>
              <a:t>Given a list of temperatures in Celsius [0, 20, 37, 100], use map() and a lambda function to convert each value to Fahrenheit using the formula F = (C * 9/5) + 32.</a:t>
            </a:r>
          </a:p>
          <a:p>
            <a:r>
              <a:rPr lang="en-US" dirty="0"/>
              <a:t>Expected Output: [32.0, 68.0, 98.6, 212.0]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Assignment 2: </a:t>
            </a:r>
            <a:r>
              <a:rPr lang="en-US" dirty="0"/>
              <a:t>Add Two Lists Element-wise</a:t>
            </a:r>
          </a:p>
          <a:p>
            <a:r>
              <a:rPr lang="en-US" dirty="0"/>
              <a:t>Use a lambda function with map() to add corresponding elements from two lists.</a:t>
            </a:r>
          </a:p>
          <a:p>
            <a:r>
              <a:rPr lang="en-US" dirty="0"/>
              <a:t>Given two lists [1, 2, 3] and [4, 5, 6], use map() and a lambda function to return a new list where each element is the sum of the corresponding elements from the two lists.</a:t>
            </a:r>
          </a:p>
          <a:p>
            <a:r>
              <a:rPr lang="en-US" dirty="0"/>
              <a:t>Expected Output: [5, 7, 9]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1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CEFA-E172-4C5D-9EF0-D4DA504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AA1D-AF87-DCC9-7C99-D1891E40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Assignment 3: </a:t>
            </a:r>
            <a:r>
              <a:rPr lang="en-US" dirty="0"/>
              <a:t>Capitalize Words in a List</a:t>
            </a:r>
          </a:p>
          <a:p>
            <a:r>
              <a:rPr lang="en-US" dirty="0"/>
              <a:t>Use a lambda function with map() to capitalize the first letter of each word in a list.</a:t>
            </a:r>
          </a:p>
          <a:p>
            <a:r>
              <a:rPr lang="en-US" dirty="0"/>
              <a:t>Given a list of lowercase words ['apple', 'banana', 'cherry'], use map() and a lambda function to capitalize each word.</a:t>
            </a:r>
          </a:p>
          <a:p>
            <a:r>
              <a:rPr lang="en-US" dirty="0"/>
              <a:t>Expected Output: ['Apple', 'Banana', 'Cherry']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Assignment 4: </a:t>
            </a:r>
            <a:r>
              <a:rPr lang="en-US" dirty="0"/>
              <a:t>Find the Length of Strings</a:t>
            </a:r>
          </a:p>
          <a:p>
            <a:r>
              <a:rPr lang="en-US" dirty="0"/>
              <a:t>Use a lambda function with map() to find the length of each string in a list.</a:t>
            </a:r>
          </a:p>
          <a:p>
            <a:r>
              <a:rPr lang="en-US" dirty="0"/>
              <a:t>Given a list of strings ['hello', 'world', 'python'], use map() and a lambda function to return a new list containing the length of each string.</a:t>
            </a:r>
          </a:p>
          <a:p>
            <a:r>
              <a:rPr lang="en-US" dirty="0"/>
              <a:t>Expected Output: [5, 5, 6]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98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F37-7FD3-C8CF-42DC-533D8F1B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83E2-A4F0-8D04-6579-2FD72736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Assignment 5: </a:t>
            </a:r>
            <a:r>
              <a:rPr lang="en-US" sz="2400" dirty="0"/>
              <a:t>Daily Temperature Tracker</a:t>
            </a:r>
          </a:p>
          <a:p>
            <a:pPr marL="0" indent="0">
              <a:buNone/>
            </a:pPr>
            <a:r>
              <a:rPr lang="en-US" sz="2400" dirty="0"/>
              <a:t>Create a dictionary to store and manipulate daily temperature data for a week.</a:t>
            </a:r>
          </a:p>
          <a:p>
            <a:r>
              <a:rPr lang="en-US" sz="2400" dirty="0"/>
              <a:t>Write a program that stores daily high temperatures for a week in a dictionary, where keys are days of the week and values are temperatures. The program should:</a:t>
            </a:r>
          </a:p>
          <a:p>
            <a:r>
              <a:rPr lang="en-US" sz="2400" dirty="0"/>
              <a:t>Allow the user to update the temperature for any day.</a:t>
            </a:r>
          </a:p>
          <a:p>
            <a:r>
              <a:rPr lang="en-US" sz="2400" dirty="0"/>
              <a:t>Calculate the average temperature for the week.</a:t>
            </a:r>
          </a:p>
          <a:p>
            <a:r>
              <a:rPr lang="en-US" sz="2400" dirty="0"/>
              <a:t>Example Input: {'Monday': 30, 'Tuesday': 32, 'Wednesday': 29, 'Thursday': 31, 'Friday': 30, 'Saturday': 28, 'Sunday': 27}</a:t>
            </a:r>
          </a:p>
          <a:p>
            <a:r>
              <a:rPr lang="en-US" sz="2400" dirty="0"/>
              <a:t>Expected Output: Average temperature: 29.57°C.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96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FB1F-F5D6-EE81-729B-26A53398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52ED-523A-3D11-6558-8C916435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Assignment 6: </a:t>
            </a:r>
            <a:r>
              <a:rPr lang="en-US" sz="2400" dirty="0"/>
              <a:t>Bird Species Observation Tracker</a:t>
            </a:r>
          </a:p>
          <a:p>
            <a:r>
              <a:rPr lang="en-US" sz="2400" dirty="0"/>
              <a:t>Create a dictionary to track the number of sightings of different bird species.</a:t>
            </a:r>
          </a:p>
          <a:p>
            <a:r>
              <a:rPr lang="en-US" sz="2400" dirty="0"/>
              <a:t>Given a dictionary where keys are bird species (e.g., 'sparrow', 'eagle') and values are the number of sightings, write a program to:</a:t>
            </a:r>
          </a:p>
          <a:p>
            <a:r>
              <a:rPr lang="en-US" sz="2400" dirty="0"/>
              <a:t>Add a new species with its count.</a:t>
            </a:r>
          </a:p>
          <a:p>
            <a:r>
              <a:rPr lang="en-US" sz="2400" dirty="0"/>
              <a:t>Update the sighting count for an existing species.</a:t>
            </a:r>
          </a:p>
          <a:p>
            <a:r>
              <a:rPr lang="en-US" sz="2400" dirty="0"/>
              <a:t>Display the bird with the highest number of sightings.</a:t>
            </a:r>
          </a:p>
          <a:p>
            <a:r>
              <a:rPr lang="en-US" sz="2400" dirty="0"/>
              <a:t>Example Input: {'sparrow': 10, 'eagle': 5, 'hawk': 7}</a:t>
            </a:r>
          </a:p>
          <a:p>
            <a:r>
              <a:rPr lang="en-US" sz="2400" dirty="0"/>
              <a:t>Expected Output: The bird with the highest sightings is 'sparrow'.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826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8259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9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4 Oct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Revision</a:t>
            </a:r>
          </a:p>
          <a:p>
            <a:endParaRPr lang="en-IN" dirty="0"/>
          </a:p>
          <a:p>
            <a:r>
              <a:rPr lang="en-IN" dirty="0"/>
              <a:t>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34FE-8F15-CBBF-A486-AFF876A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32DF-ABB2-FB55-38E0-3417E8F4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3841-8681-B1A6-ACBF-36FF9B18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D04E-965C-729B-8A9F-E3BA41F7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function to find length of a string</a:t>
            </a:r>
          </a:p>
          <a:p>
            <a:endParaRPr lang="en-IN" dirty="0"/>
          </a:p>
          <a:p>
            <a:r>
              <a:rPr lang="en-IN" dirty="0"/>
              <a:t>Write a function to find cube of a number</a:t>
            </a:r>
          </a:p>
        </p:txBody>
      </p:sp>
    </p:spTree>
    <p:extLst>
      <p:ext uri="{BB962C8B-B14F-4D97-AF65-F5344CB8AC3E}">
        <p14:creationId xmlns:p14="http://schemas.microsoft.com/office/powerpoint/2010/main" val="18355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38FB-4B01-443F-FA81-76BDE41E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functions </a:t>
            </a:r>
            <a:r>
              <a:rPr lang="en-IN" sz="1400" dirty="0">
                <a:solidFill>
                  <a:schemeClr val="bg2"/>
                </a:solidFill>
              </a:rPr>
              <a:t>(lambdaFunctions.py)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EABC-82B0-9748-6DAB-E3EC66E19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single expression that returns a value</a:t>
            </a:r>
          </a:p>
          <a:p>
            <a:endParaRPr lang="en-IN" dirty="0"/>
          </a:p>
          <a:p>
            <a:r>
              <a:rPr lang="en-US" dirty="0"/>
              <a:t>Also called as anonymous functions</a:t>
            </a:r>
          </a:p>
          <a:p>
            <a:r>
              <a:rPr lang="en-US" dirty="0"/>
              <a:t>Used for </a:t>
            </a:r>
          </a:p>
          <a:p>
            <a:pPr lvl="1"/>
            <a:r>
              <a:rPr lang="en-US" dirty="0"/>
              <a:t>creating small, one-time and inline functions</a:t>
            </a:r>
          </a:p>
          <a:p>
            <a:pPr lvl="1"/>
            <a:r>
              <a:rPr lang="en-US" dirty="0"/>
              <a:t>creating higher order functions</a:t>
            </a:r>
          </a:p>
          <a:p>
            <a:pPr lvl="1"/>
            <a:r>
              <a:rPr lang="en-IN" dirty="0"/>
              <a:t>functions like map(), filter() and reduce()</a:t>
            </a:r>
          </a:p>
          <a:p>
            <a:pPr marL="0" indent="0" algn="ctr">
              <a:buNone/>
            </a:pPr>
            <a:endParaRPr lang="en-IN" b="1" dirty="0">
              <a:solidFill>
                <a:srgbClr val="FF9900"/>
              </a:solidFill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rgbClr val="FF9900"/>
                </a:solidFill>
              </a:rPr>
              <a:t>lambda arguments: expression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AD64B-3C5E-A6CD-BF5C-1F10DCBF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208B-E9C9-9071-ABC0-8E940749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6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61CD-ADC1-ABA2-536B-6647D3AB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A6B6-447D-3886-6F97-37D76BC7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1: Multiply List Elements by a Constant</a:t>
            </a:r>
          </a:p>
          <a:p>
            <a:pPr marL="0" indent="0">
              <a:buNone/>
            </a:pPr>
            <a:r>
              <a:rPr lang="en-US" dirty="0"/>
              <a:t>Use a lambda function to multiply each element in a list by a constant value.</a:t>
            </a:r>
          </a:p>
          <a:p>
            <a:r>
              <a:rPr lang="en-US" dirty="0"/>
              <a:t>Given a list [2, 3, 4, 5]. Multiply each element by 3</a:t>
            </a:r>
          </a:p>
          <a:p>
            <a:r>
              <a:rPr lang="en-US" dirty="0"/>
              <a:t>Expected Output: [6, 9, 12, 15]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08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B781-1C7E-9DF8-66EA-BC88A6D8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7ABF-178F-687E-57CF-E304019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effectLst/>
                <a:ea typeface="Times New Roman" panose="02020603050405020304" pitchFamily="18" charset="0"/>
              </a:rPr>
              <a:t>Assignment </a:t>
            </a:r>
            <a:r>
              <a:rPr lang="en-IN" sz="2000" b="1" dirty="0">
                <a:ea typeface="Times New Roman" panose="02020603050405020304" pitchFamily="18" charset="0"/>
              </a:rPr>
              <a:t>5</a:t>
            </a:r>
            <a:r>
              <a:rPr lang="en-IN" sz="2000" b="1" dirty="0">
                <a:effectLst/>
                <a:ea typeface="Times New Roman" panose="02020603050405020304" pitchFamily="18" charset="0"/>
              </a:rPr>
              <a:t>: Conditional Lambda Functions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effectLst/>
                <a:ea typeface="Times New Roman" panose="02020603050405020304" pitchFamily="18" charset="0"/>
              </a:rPr>
              <a:t>Objective</a:t>
            </a:r>
            <a:r>
              <a:rPr lang="en-IN" sz="2000" dirty="0">
                <a:effectLst/>
                <a:ea typeface="Times New Roman" panose="02020603050405020304" pitchFamily="18" charset="0"/>
              </a:rPr>
              <a:t>: Create a program that uses a lambda function to check if a number is positive, negative, or zero.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2000" b="1" dirty="0">
              <a:effectLst/>
              <a:ea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IN" sz="2000" b="1" dirty="0">
                <a:effectLst/>
                <a:ea typeface="Times New Roman" panose="02020603050405020304" pitchFamily="18" charset="0"/>
              </a:rPr>
              <a:t>Tasks</a:t>
            </a:r>
            <a:r>
              <a:rPr lang="en-IN" sz="2000" dirty="0">
                <a:effectLst/>
                <a:ea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en-IN" sz="2000" dirty="0">
                <a:effectLst/>
                <a:ea typeface="Times New Roman" panose="02020603050405020304" pitchFamily="18" charset="0"/>
              </a:rPr>
              <a:t>Input: List of integers. E.g.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numbers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en-IN" sz="2000" dirty="0">
                <a:effectLst/>
                <a:ea typeface="Times New Roman" panose="02020603050405020304" pitchFamily="18" charset="0"/>
              </a:rPr>
              <a:t>Logic: Use the map() function with a lambda function to return "Positive", "Negative", or "Zero" based on the value of each integer.</a:t>
            </a: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en-IN" sz="2000" dirty="0">
                <a:effectLst/>
                <a:ea typeface="Times New Roman" panose="02020603050405020304" pitchFamily="18" charset="0"/>
              </a:rPr>
              <a:t>Output: Display the resulting list of strings. </a:t>
            </a:r>
          </a:p>
          <a:p>
            <a:pPr marL="457200" lvl="1" indent="0">
              <a:buNone/>
              <a:tabLst>
                <a:tab pos="914400" algn="l"/>
              </a:tabLst>
            </a:pPr>
            <a:r>
              <a:rPr lang="en-IN" sz="2000" dirty="0">
                <a:ea typeface="Times New Roman" panose="02020603050405020304" pitchFamily="18" charset="0"/>
              </a:rPr>
              <a:t>	</a:t>
            </a:r>
            <a:r>
              <a:rPr lang="en-IN" sz="2000" dirty="0">
                <a:effectLst/>
                <a:ea typeface="Times New Roman" panose="02020603050405020304" pitchFamily="18" charset="0"/>
              </a:rPr>
              <a:t>E.g. : ['Positive', 'Negative', 'Zero', 'Positive', 'Negative', 'Positive', 'Negative']</a:t>
            </a:r>
          </a:p>
          <a:p>
            <a:pPr marL="0" indent="0">
              <a:buNone/>
            </a:pPr>
            <a:endParaRPr lang="en-IN" sz="2000" dirty="0"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51308-5D06-95D5-2E67-E7D24518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BC93A-463E-BE9C-7F61-46C1AADD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4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A4B6-B563-2BE9-DB10-1BDB99F0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FC88-3285-07AD-7EC6-445AC497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Programming technique where a function calls itself directly or indirectly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Base Case:</a:t>
            </a: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condition that stops the recursion.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Prevents the function from calling itself indefinitely.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Recursive Case:</a:t>
            </a: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part of the function where the function calls itself.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Reduces the problem into smaller instances leading towards the base case.</a:t>
            </a:r>
          </a:p>
          <a:p>
            <a:pPr marL="0" indent="0" algn="ctr">
              <a:buNone/>
            </a:pPr>
            <a:endParaRPr lang="en-IN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86D21-FC60-9574-670A-B63FE21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29E5A-7B2A-8309-6EFD-34D94E4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2110F-6889-2839-48A9-961033E2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72" y="2860114"/>
            <a:ext cx="5009950" cy="25574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065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2D06-BF09-55E9-E1C7-AF82D7A1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recursions?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0914-7261-9452-6F30-8A7C8114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Recursion When:</a:t>
            </a: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problem can be divided into similar sub-problems.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problem is naturally recursive (e.g., trees, graphs).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Simplicity and clarity are more important than performance.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Avoid Recursion When:</a:t>
            </a: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Performance is critical and depth of recursion is large.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 iterative solution is more straightforward.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5A86-54DE-64DF-D14F-8D9F7C9C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C471F-7CAB-C29A-64CE-6AA60893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FEAEC-1440-D658-0F6A-85DAB822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90" y="2796021"/>
            <a:ext cx="4091310" cy="23137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790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924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Aptos</vt:lpstr>
      <vt:lpstr>Aptos Display</vt:lpstr>
      <vt:lpstr>Arial</vt:lpstr>
      <vt:lpstr>Symbol</vt:lpstr>
      <vt:lpstr>Times New Roman</vt:lpstr>
      <vt:lpstr>Office Theme</vt:lpstr>
      <vt:lpstr>Advanced Programming Using Python</vt:lpstr>
      <vt:lpstr>Day 9 </vt:lpstr>
      <vt:lpstr>Agenda</vt:lpstr>
      <vt:lpstr>Hands on</vt:lpstr>
      <vt:lpstr>Lambda functions (lambdaFunctions.py)</vt:lpstr>
      <vt:lpstr>Hands on</vt:lpstr>
      <vt:lpstr>Hands On</vt:lpstr>
      <vt:lpstr>Recursions</vt:lpstr>
      <vt:lpstr>When to use recursions?</vt:lpstr>
      <vt:lpstr>Hands On </vt:lpstr>
      <vt:lpstr>Homework</vt:lpstr>
      <vt:lpstr>Homework</vt:lpstr>
      <vt:lpstr>Homework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4</cp:revision>
  <dcterms:created xsi:type="dcterms:W3CDTF">2024-10-04T06:07:09Z</dcterms:created>
  <dcterms:modified xsi:type="dcterms:W3CDTF">2024-10-04T10:19:39Z</dcterms:modified>
</cp:coreProperties>
</file>