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6E66-5D25-4FED-91BB-DB96007A469F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E099-3B41-4801-B45D-726E8392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424" y="1779588"/>
            <a:ext cx="9144000" cy="1030287"/>
          </a:xfrm>
        </p:spPr>
        <p:txBody>
          <a:bodyPr>
            <a:noAutofit/>
          </a:bodyPr>
          <a:lstStyle/>
          <a:p>
            <a:r>
              <a:rPr lang="en-US" sz="7200" dirty="0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0563"/>
            <a:ext cx="9144000" cy="2184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বর্তমানে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বিশ্বের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সবথেকে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Popular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একটা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Programming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২০০৯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সালে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Node.js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রিলিজ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হলো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২০১৫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সালে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বড়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ধরণের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আপডেট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হল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যেটাকে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ES6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বলে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থাকি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1232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177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নাম</a:t>
            </a:r>
            <a:r>
              <a:rPr lang="en-US" sz="66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66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নিয়ে</a:t>
            </a:r>
            <a:r>
              <a:rPr lang="en-US" sz="66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72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কনফিউশন</a:t>
            </a:r>
            <a:endParaRPr lang="en-US" sz="6600" dirty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5687"/>
            <a:ext cx="10515600" cy="6524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ECMAScript</a:t>
            </a:r>
            <a:r>
              <a:rPr lang="en-US" sz="3600" dirty="0" smtClean="0"/>
              <a:t>, ES6, JavaScript </a:t>
            </a:r>
            <a:r>
              <a:rPr lang="en-US" sz="3600" dirty="0" err="1" smtClean="0"/>
              <a:t>vs</a:t>
            </a:r>
            <a:r>
              <a:rPr lang="en-US" sz="3600" dirty="0" smtClean="0"/>
              <a:t> Vanilla JavaScript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80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JavaScript </a:t>
            </a:r>
            <a:r>
              <a:rPr lang="en-US" sz="66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কতটা</a:t>
            </a:r>
            <a:r>
              <a:rPr lang="en-US" sz="66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66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গুরুত্বপূর্ণ</a:t>
            </a:r>
            <a:endParaRPr lang="en-US" sz="6600" dirty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08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JavaScript </a:t>
            </a:r>
            <a:r>
              <a:rPr lang="en-US" sz="54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দিয়ে</a:t>
            </a:r>
            <a:r>
              <a:rPr lang="en-US" sz="54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54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কী</a:t>
            </a:r>
            <a:r>
              <a:rPr lang="en-US" sz="54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54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কী</a:t>
            </a:r>
            <a:r>
              <a:rPr lang="en-US" sz="54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54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করা</a:t>
            </a:r>
            <a:r>
              <a:rPr lang="en-US" sz="54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54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যায়</a:t>
            </a:r>
            <a:endParaRPr lang="en-US" sz="5400" dirty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22500"/>
              </p:ext>
            </p:extLst>
          </p:nvPr>
        </p:nvGraphicFramePr>
        <p:xfrm>
          <a:off x="773907" y="2528886"/>
          <a:ext cx="10387012" cy="340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6753"/>
                <a:gridCol w="2596753"/>
                <a:gridCol w="2596753"/>
                <a:gridCol w="2596753"/>
              </a:tblGrid>
              <a:tr h="895351">
                <a:tc>
                  <a:txBody>
                    <a:bodyPr/>
                    <a:lstStyle/>
                    <a:p>
                      <a:pPr lvl="1" algn="l"/>
                      <a:r>
                        <a:rPr lang="en-US" sz="2000" b="0" dirty="0" smtClean="0"/>
                        <a:t>Frontend</a:t>
                      </a:r>
                    </a:p>
                    <a:p>
                      <a:pPr lvl="1" algn="l"/>
                      <a:r>
                        <a:rPr lang="en-US" sz="2000" b="0" dirty="0" smtClean="0"/>
                        <a:t>Development</a:t>
                      </a:r>
                      <a:endParaRPr lang="en-US" sz="20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26000" r="84000" b="26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smtClean="0"/>
                        <a:t>Mobile App</a:t>
                      </a:r>
                    </a:p>
                    <a:p>
                      <a:pPr lvl="1" algn="l"/>
                      <a:r>
                        <a:rPr lang="en-US" sz="2000" dirty="0" smtClean="0"/>
                        <a:t>Development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t="19000" r="77000" b="19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smtClean="0"/>
                        <a:t>Desktop</a:t>
                      </a:r>
                    </a:p>
                    <a:p>
                      <a:pPr lvl="1" algn="l"/>
                      <a:r>
                        <a:rPr lang="en-US" sz="2000" dirty="0" smtClean="0"/>
                        <a:t>Applications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l="3000" t="29000" r="82000" b="29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000" dirty="0" smtClean="0"/>
                        <a:t>Backend</a:t>
                      </a:r>
                    </a:p>
                    <a:p>
                      <a:pPr lvl="1" algn="l"/>
                      <a:r>
                        <a:rPr lang="en-US" sz="2000" baseline="0" dirty="0" smtClean="0"/>
                        <a:t>Development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 l="3000" t="30000" r="82000" b="30000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React JS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React Native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Electron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Node.js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Vue.js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Native 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u="sng" dirty="0" smtClean="0"/>
                        <a:t>Examples: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Mobile Angular UI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VS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Ionic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WhatsApp</a:t>
                      </a:r>
                      <a:r>
                        <a:rPr lang="en-US" dirty="0" smtClean="0"/>
                        <a:t> &amp; More…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More…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jQuery</a:t>
                      </a:r>
                      <a:r>
                        <a:rPr lang="en-US" baseline="0" dirty="0" smtClean="0"/>
                        <a:t> Mobile &amp; More…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7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731" y="1481138"/>
            <a:ext cx="9144000" cy="150653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JavaScript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শিখে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আপনি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করতে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পারবেন</a:t>
            </a:r>
            <a:endParaRPr lang="en-US" sz="4800" dirty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31" y="3459163"/>
            <a:ext cx="9144000" cy="2184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বিভিন্ন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Events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নিয়ে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কাজ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করতে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পারবেন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HTML Add ও Remove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করতে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পারবেন</a:t>
            </a:r>
            <a:endParaRPr lang="en-US" dirty="0" smtClean="0">
              <a:latin typeface="SolaimanLipi" panose="03000600000000000000" pitchFamily="66" charset="0"/>
              <a:cs typeface="SolaimanLipi" panose="03000600000000000000" pitchFamily="66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এবং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আরো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অনেক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কিছু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27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331" y="1914526"/>
            <a:ext cx="9144000" cy="84455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JavaScript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শিখতে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কী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কী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জানা</a:t>
            </a:r>
            <a:r>
              <a:rPr lang="en-US" sz="48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48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লাগবে</a:t>
            </a:r>
            <a:endParaRPr lang="en-US" sz="4800" dirty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331" y="3216275"/>
            <a:ext cx="9144000" cy="2184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CSS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জানা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লাগবে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যেনো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টুকটাক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ডিজাইন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করতে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পারেন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HTML, CSS and JavaScript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এর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মধ্যে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পার্থক্য</a:t>
            </a:r>
            <a:r>
              <a:rPr lang="en-US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।</a:t>
            </a:r>
            <a:endParaRPr lang="en-US" dirty="0" smtClean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যেভাবে</a:t>
            </a:r>
            <a:r>
              <a:rPr lang="en-US" sz="60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60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আমি</a:t>
            </a:r>
            <a:r>
              <a:rPr lang="en-US" sz="6000" dirty="0" smtClean="0">
                <a:latin typeface="SolaimanLipi" panose="03000600000000000000" pitchFamily="66" charset="0"/>
                <a:cs typeface="SolaimanLipi" panose="03000600000000000000" pitchFamily="66" charset="0"/>
              </a:rPr>
              <a:t> </a:t>
            </a:r>
            <a:r>
              <a:rPr lang="en-US" sz="6000" dirty="0" err="1" smtClean="0">
                <a:latin typeface="SolaimanLipi" panose="03000600000000000000" pitchFamily="66" charset="0"/>
                <a:cs typeface="SolaimanLipi" panose="03000600000000000000" pitchFamily="66" charset="0"/>
              </a:rPr>
              <a:t>শিখাবো</a:t>
            </a:r>
            <a:endParaRPr lang="en-US" sz="6000" dirty="0">
              <a:latin typeface="SolaimanLipi" panose="03000600000000000000" pitchFamily="66" charset="0"/>
              <a:cs typeface="SolaimanLipi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SolaimanLipi</vt:lpstr>
      <vt:lpstr>Office Theme</vt:lpstr>
      <vt:lpstr>JavaScript</vt:lpstr>
      <vt:lpstr>নাম নিয়ে কনফিউশন</vt:lpstr>
      <vt:lpstr>JavaScript কতটা গুরুত্বপূর্ণ</vt:lpstr>
      <vt:lpstr>JavaScript দিয়ে কী কী করা যায়</vt:lpstr>
      <vt:lpstr>JavaScript শিখে আপনি করতে পারবেন</vt:lpstr>
      <vt:lpstr>JavaScript শিখতে কী কী জানা লাগবে</vt:lpstr>
      <vt:lpstr>যেভাবে আমি শিখাবো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ASUS</dc:creator>
  <cp:lastModifiedBy>ASUS</cp:lastModifiedBy>
  <cp:revision>26</cp:revision>
  <dcterms:created xsi:type="dcterms:W3CDTF">2022-07-07T08:51:07Z</dcterms:created>
  <dcterms:modified xsi:type="dcterms:W3CDTF">2022-07-07T17:26:36Z</dcterms:modified>
</cp:coreProperties>
</file>