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1" r:id="rId2"/>
    <p:sldId id="262" r:id="rId3"/>
    <p:sldId id="264" r:id="rId4"/>
    <p:sldId id="267" r:id="rId5"/>
    <p:sldId id="268" r:id="rId6"/>
    <p:sldId id="263" r:id="rId7"/>
    <p:sldId id="269" r:id="rId8"/>
    <p:sldId id="272" r:id="rId9"/>
    <p:sldId id="273" r:id="rId10"/>
    <p:sldId id="270" r:id="rId11"/>
    <p:sldId id="265" r:id="rId12"/>
    <p:sldId id="274" r:id="rId13"/>
    <p:sldId id="275" r:id="rId14"/>
    <p:sldId id="276" r:id="rId15"/>
    <p:sldId id="277" r:id="rId16"/>
    <p:sldId id="278" r:id="rId17"/>
    <p:sldId id="266" r:id="rId18"/>
    <p:sldId id="279" r:id="rId19"/>
    <p:sldId id="271" r:id="rId20"/>
    <p:sldId id="260" r:id="rId21"/>
  </p:sldIdLst>
  <p:sldSz cx="12188825" cy="6858000"/>
  <p:notesSz cx="6797675" cy="9926638"/>
  <p:embeddedFontLst>
    <p:embeddedFont>
      <p:font typeface="AU Passata" panose="020B0503030502030804" pitchFamily="34" charset="77"/>
      <p:regular r:id="rId24"/>
      <p:bold r:id="rId25"/>
    </p:embeddedFont>
    <p:embeddedFont>
      <p:font typeface="AU Passata Light" panose="020B0303030902030804" pitchFamily="34" charset="77"/>
      <p:regular r:id="rId26"/>
      <p:bold r:id="rId27"/>
    </p:embeddedFont>
    <p:embeddedFont>
      <p:font typeface="AU Peto" pitchFamily="82" charset="77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Georgia" panose="02040502050405020303" pitchFamily="18" charset="0"/>
      <p:regular r:id="rId38"/>
      <p:bold r:id="rId39"/>
      <p:italic r:id="rId40"/>
      <p:boldItalic r:id="rId41"/>
    </p:embeddedFont>
    <p:embeddedFont>
      <p:font typeface="Wingdings 3" pitchFamily="2" charset="2"/>
      <p:regular r:id="rId42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8E8E8"/>
    <a:srgbClr val="000000"/>
    <a:srgbClr val="0025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4" autoAdjust="0"/>
    <p:restoredTop sz="93499" autoAdjust="0"/>
  </p:normalViewPr>
  <p:slideViewPr>
    <p:cSldViewPr snapToObjects="1" showGuides="1">
      <p:cViewPr varScale="1">
        <p:scale>
          <a:sx n="151" d="100"/>
          <a:sy n="151" d="100"/>
        </p:scale>
        <p:origin x="224" y="2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06877298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8239480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82478778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207277728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ST3ITS3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Henrik Bitsch Kirk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Associate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5207/swagger/v1/swagger.json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en-GB" dirty="0"/>
              <a:t>ASP.NET Continued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Continue on 4-7</a:t>
            </a:r>
            <a:endParaRPr lang="en-DK" sz="3600" b="1" dirty="0"/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3314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866-AB20-5CD6-12C5-94CF22C1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Minimal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4AC1-F005-F907-D78F-E56ACA34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ASP.NET WebAPI is a framework with lots and lots of features</a:t>
            </a:r>
          </a:p>
          <a:p>
            <a:pPr lvl="1"/>
            <a:r>
              <a:rPr lang="en-GB" dirty="0"/>
              <a:t>S</a:t>
            </a:r>
            <a:r>
              <a:rPr lang="en-DK" dirty="0"/>
              <a:t>ecurity, routing, middlewhere, etc etc etc.</a:t>
            </a:r>
          </a:p>
          <a:p>
            <a:pPr lvl="1"/>
            <a:r>
              <a:rPr lang="en-DK" i="1" dirty="0"/>
              <a:t>SW4BED – for all the details on database and server applications</a:t>
            </a:r>
          </a:p>
          <a:p>
            <a:pPr lvl="1"/>
            <a:endParaRPr lang="en-DK" dirty="0"/>
          </a:p>
          <a:p>
            <a:r>
              <a:rPr lang="en-DK" dirty="0"/>
              <a:t>Sometimes you need something a little simpler</a:t>
            </a:r>
          </a:p>
          <a:p>
            <a:pPr lvl="1"/>
            <a:r>
              <a:rPr lang="en-DK" dirty="0"/>
              <a:t>Minimal ASP.NET WebAPI is .NETs solution to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F88D-78D3-947E-4873-12A17BE5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6D3-8EDA-F64A-B320-CD51B5E588FF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68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84AC-F533-8BA3-7ED9-822C2BFC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376D-407E-EBF4-B87C-5BE69413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4521366"/>
          </a:xfrm>
        </p:spPr>
        <p:txBody>
          <a:bodyPr/>
          <a:lstStyle/>
          <a:p>
            <a:r>
              <a:rPr lang="en-DK" dirty="0"/>
              <a:t>Create a project as normal but uncheck ‘Do not use top-level statements’.</a:t>
            </a:r>
          </a:p>
          <a:p>
            <a:endParaRPr lang="en-DK" dirty="0"/>
          </a:p>
          <a:p>
            <a:r>
              <a:rPr lang="en-DK" dirty="0"/>
              <a:t>This should create a project with only a Program.cs file.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878D-14CA-26E1-D30C-133AF0C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A351-44F2-B34E-A355-7B3351144D08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1C067-388A-87FC-4AAD-2F2159F3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692696"/>
            <a:ext cx="6578476" cy="39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28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F0E7-1620-4681-E60B-EFF76DE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8A6-D083-4FA1-7A77-D26B8575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var</a:t>
            </a:r>
            <a:r>
              <a:rPr lang="en-GB" dirty="0"/>
              <a:t> builder = </a:t>
            </a:r>
            <a:r>
              <a:rPr lang="en-GB" dirty="0" err="1"/>
              <a:t>WebApplication.CreateBuilder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);</a:t>
            </a:r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var</a:t>
            </a:r>
            <a:r>
              <a:rPr lang="en-GB" dirty="0"/>
              <a:t> app = </a:t>
            </a:r>
            <a:r>
              <a:rPr lang="en-GB" dirty="0" err="1"/>
              <a:t>builder.Build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 err="1"/>
              <a:t>app.MapGet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"/"</a:t>
            </a:r>
            <a:r>
              <a:rPr lang="en-GB" dirty="0"/>
              <a:t>, () =&gt; </a:t>
            </a:r>
            <a:r>
              <a:rPr lang="en-GB" dirty="0">
                <a:solidFill>
                  <a:srgbClr val="92D050"/>
                </a:solidFill>
              </a:rPr>
              <a:t>"Hello World!"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 err="1"/>
              <a:t>app.Run</a:t>
            </a:r>
            <a:r>
              <a:rPr lang="en-GB" dirty="0"/>
              <a:t>();</a:t>
            </a:r>
            <a:r>
              <a:rPr lang="en-DK" dirty="0"/>
              <a:t> 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21E9-6B92-24BF-9CCF-C00B5E67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E929-9D16-C845-A5A7-28941E0D94D6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13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5AC-F9CC-CD17-34CE-76002C8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Adding an database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02B7-6B52-574F-C477-44BA58E0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For an InMemory database (one that don’t persists across restarts)</a:t>
            </a:r>
          </a:p>
          <a:p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Add NuGET package ‘</a:t>
            </a:r>
            <a:r>
              <a:rPr lang="en-GB" dirty="0" err="1"/>
              <a:t>Microsoft.EntityFrameworkCore.InMemory</a:t>
            </a:r>
            <a:r>
              <a:rPr lang="en-DK" dirty="0"/>
              <a:t>’</a:t>
            </a:r>
          </a:p>
          <a:p>
            <a:pPr marL="457200" indent="-457200">
              <a:buFont typeface="+mj-lt"/>
              <a:buAutoNum type="arabicPeriod"/>
            </a:pPr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Create a Context file (way to communicate with database)</a:t>
            </a:r>
            <a:br>
              <a:rPr lang="en-DK" dirty="0"/>
            </a:br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Add this to your builder in Program.cs</a:t>
            </a:r>
            <a:br>
              <a:rPr lang="en-DK" dirty="0"/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builder.Services.AddDbContext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&lt;Db&gt;(opt =&gt; 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opt.UseInMemoryDatabase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builder.Services.AddDatabaseDeveloperPageExceptionFilter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cs typeface="Consolas" panose="020B0609020204030204" pitchFamily="49" charset="0"/>
              </a:rPr>
              <a:t>Use data in your endpoints</a:t>
            </a:r>
            <a:br>
              <a:rPr lang="en-GB" dirty="0">
                <a:cs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app.MapGet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"/items"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async (Db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db.Todos.ToListAsync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508-D25D-174F-E425-A1DDFD15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3BAE-1CD2-C444-80FA-355190E5DAD3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29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D24C-30EB-8E54-C8F6-60A26D3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17CD-D0E7-8E7C-1DAA-F757AABE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// </a:t>
            </a:r>
            <a:r>
              <a:rPr lang="en-DK" dirty="0">
                <a:solidFill>
                  <a:srgbClr val="00B050"/>
                </a:solidFill>
              </a:rPr>
              <a:t>DB.cs</a:t>
            </a:r>
          </a:p>
          <a:p>
            <a:endParaRPr lang="en-DK" dirty="0"/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using</a:t>
            </a:r>
            <a:r>
              <a:rPr lang="en-GB" dirty="0"/>
              <a:t> </a:t>
            </a:r>
            <a:r>
              <a:rPr lang="en-GB" dirty="0" err="1"/>
              <a:t>Microsoft.EntityFrameworkCore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class</a:t>
            </a:r>
            <a:r>
              <a:rPr lang="en-GB" dirty="0"/>
              <a:t> Db : </a:t>
            </a:r>
            <a:r>
              <a:rPr lang="en-GB" dirty="0" err="1"/>
              <a:t>DbContext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/>
              <a:t>TodoDb</a:t>
            </a:r>
            <a:r>
              <a:rPr lang="en-GB" dirty="0"/>
              <a:t>(</a:t>
            </a:r>
            <a:r>
              <a:rPr lang="en-GB" dirty="0" err="1"/>
              <a:t>DbContextOptions</a:t>
            </a:r>
            <a:r>
              <a:rPr lang="en-GB" dirty="0"/>
              <a:t>&lt;Db&gt; options)</a:t>
            </a:r>
          </a:p>
          <a:p>
            <a:r>
              <a:rPr lang="en-GB" dirty="0"/>
              <a:t>        :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base</a:t>
            </a:r>
            <a:r>
              <a:rPr lang="en-GB" dirty="0"/>
              <a:t>(options) {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/>
              <a:t>DbSet</a:t>
            </a:r>
            <a:r>
              <a:rPr lang="en-GB" dirty="0"/>
              <a:t>&lt;Data&gt; Data =&gt; Set&lt;Data&gt;();</a:t>
            </a:r>
          </a:p>
          <a:p>
            <a:r>
              <a:rPr lang="en-GB" dirty="0"/>
              <a:t>}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575C-4F05-624C-466D-50C9DF2E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C60E-3033-E548-A4C0-6A89BC3245FC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73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E23F-F33F-8273-A192-9552AB4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 Verbs in minimal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EC8-FDB0-5266-29FF-DB92336A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GET</a:t>
            </a:r>
            <a:br>
              <a:rPr lang="en-DK" dirty="0"/>
            </a:br>
            <a:r>
              <a:rPr lang="en-GB" dirty="0" err="1"/>
              <a:t>app.MapGet</a:t>
            </a:r>
            <a:r>
              <a:rPr lang="en-GB" dirty="0"/>
              <a:t>(…)</a:t>
            </a: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POST</a:t>
            </a:r>
            <a:br>
              <a:rPr lang="en-DK" dirty="0"/>
            </a:br>
            <a:r>
              <a:rPr lang="en-GB" dirty="0" err="1"/>
              <a:t>app.MapPost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  <a:br>
              <a:rPr lang="en-GB" dirty="0"/>
            </a:br>
            <a:r>
              <a:rPr lang="en-GB" dirty="0" err="1"/>
              <a:t>app.MapPut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  <a:br>
              <a:rPr lang="en-GB" dirty="0"/>
            </a:br>
            <a:r>
              <a:rPr lang="en-GB" dirty="0" err="1"/>
              <a:t>app.MapDelete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Note routes needs to be unique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D9AF-59E6-F719-0CED-E871CE8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C6A-6AE1-8845-A6AD-3286BF6EE7B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2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620-4C8E-0AEE-5C1D-9AA123A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SWAGGEr / Open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5149-5A7C-FD28-166C-C58BD0C5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DK" dirty="0"/>
              <a:t>Swagger can also be added in a Minimal API</a:t>
            </a:r>
            <a:br>
              <a:rPr lang="en-DK" dirty="0"/>
            </a:br>
            <a:r>
              <a:rPr lang="en-DK" dirty="0"/>
              <a:t> </a:t>
            </a:r>
            <a:br>
              <a:rPr lang="en-DK" dirty="0"/>
            </a:br>
            <a:r>
              <a:rPr lang="en-GB" dirty="0">
                <a:solidFill>
                  <a:srgbClr val="0F54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93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IsDevelopment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UseSwagger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UseSwaggerUI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20202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666A-BBC7-51E1-15B0-3D56F5AA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A6E1-2AAB-1742-A383-13D4450BED7D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A50C-FF4C-059B-A8F2-16E2E89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SWAGGER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966-795A-0996-A553-05BDA0CA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Builds on top of Open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Specification off an HTTP Web API. </a:t>
            </a:r>
          </a:p>
          <a:p>
            <a:pPr marL="774900" lvl="1" indent="-342900"/>
            <a:r>
              <a:rPr lang="en-DK" dirty="0"/>
              <a:t>All open endpoints</a:t>
            </a:r>
          </a:p>
          <a:p>
            <a:pPr lvl="1" indent="0">
              <a:buNone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Described in a Json fil</a:t>
            </a:r>
          </a:p>
          <a:p>
            <a:pPr marL="774900" lvl="1" indent="-342900"/>
            <a:r>
              <a:rPr lang="en-GB" dirty="0">
                <a:hlinkClick r:id="rId2"/>
              </a:rPr>
              <a:t>http://localhost:5207/swagger/v1/swagger.json</a:t>
            </a:r>
            <a:endParaRPr lang="en-GB" dirty="0"/>
          </a:p>
          <a:p>
            <a:pPr marL="774900" lvl="1" indent="-342900"/>
            <a:r>
              <a:rPr lang="en-GB" dirty="0"/>
              <a:t>Contains endpoints, input, output</a:t>
            </a:r>
            <a:r>
              <a:rPr lang="en-DK" dirty="0"/>
              <a:t>, and return codes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916B-39FB-2957-1F8E-EB47EC38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A2F1-D907-9742-8DE4-95C899EE8681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73964-521B-9B84-7861-9D970B8B9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404664"/>
            <a:ext cx="6096677" cy="33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Continue on 8-</a:t>
            </a:r>
            <a:endParaRPr lang="en-DK" sz="3600" b="1" dirty="0"/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373216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HTTPClient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Minimal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Swagger / Open 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EE7-1181-3C7D-5872-5FB19018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D30-2E3A-EFF6-3175-DED3B41E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When building APIs use attribute routing.</a:t>
            </a:r>
          </a:p>
          <a:p>
            <a:pPr lvl="1"/>
            <a:r>
              <a:rPr lang="en-DK" dirty="0"/>
              <a:t>Setup with app.MapControllers()</a:t>
            </a:r>
          </a:p>
          <a:p>
            <a:pPr lvl="1"/>
            <a:endParaRPr lang="en-DK" dirty="0"/>
          </a:p>
          <a:p>
            <a:pPr lvl="1"/>
            <a:r>
              <a:rPr lang="en-DK" dirty="0"/>
              <a:t>This maps controllers and routes with default settings</a:t>
            </a:r>
          </a:p>
          <a:p>
            <a:pPr lvl="2"/>
            <a:r>
              <a:rPr lang="en-DK" dirty="0"/>
              <a:t>E.g. for WeatherForecastController -&gt; 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{controller=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}/{action=Index}/{id?}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SFMono-Regular"/>
              </a:rPr>
              <a:t>Customize routing with [Route]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On Controller e.g.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/[controller]"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GB" dirty="0">
              <a:solidFill>
                <a:srgbClr val="16161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Or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/weather"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SFMono-Regular"/>
              </a:rPr>
              <a:t>On Endpoints</a:t>
            </a:r>
          </a:p>
          <a:p>
            <a:pPr lvl="2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Or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These will be appended on the route</a:t>
            </a:r>
          </a:p>
          <a:p>
            <a:pPr lvl="2"/>
            <a:endParaRPr lang="en-GB" dirty="0">
              <a:solidFill>
                <a:srgbClr val="161616"/>
              </a:solidFill>
              <a:latin typeface="SFMono-Regular"/>
            </a:endParaRPr>
          </a:p>
          <a:p>
            <a:pPr lvl="2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8B26-435C-5D53-1379-24DC353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D08-AD82-8543-B3A6-1D503B81D48F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05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0B26-E35C-DDCE-9B6C-55F61442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86FB-5DC5-8860-0242-B5158647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have already seen some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"{name}"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GetWeatherForecast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GetSingle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lvl="1"/>
            <a:r>
              <a:rPr lang="en-DK" dirty="0"/>
              <a:t>The above one will add name to URL</a:t>
            </a:r>
          </a:p>
          <a:p>
            <a:pPr lvl="1"/>
            <a:r>
              <a:rPr lang="en-DK" dirty="0"/>
              <a:t>Could also be added as URL paramter (without {name})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GetWeatherForecast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GetSingle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lvl="1"/>
            <a:r>
              <a:rPr lang="en-DK" dirty="0">
                <a:cs typeface="Consolas" panose="020B0609020204030204" pitchFamily="49" charset="0"/>
              </a:rPr>
              <a:t>This is called with ?name=yourGivenName</a:t>
            </a:r>
          </a:p>
          <a:p>
            <a:pPr lvl="1"/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6DE0-9D35-9A61-2BAE-247D48BE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FF60-A314-1649-A14F-64BE5F039D09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5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Start working on </a:t>
            </a:r>
            <a:r>
              <a:rPr lang="en-DK" sz="3600" b="1" dirty="0"/>
              <a:t>1-3</a:t>
            </a:r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22369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FBD-5D36-2A47-50C8-9B3292D0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7E34-B60B-31AC-2661-E5DBE9F9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This class is used to access an HTTP endpoint from an application.</a:t>
            </a:r>
          </a:p>
          <a:p>
            <a:endParaRPr lang="en-DK" dirty="0"/>
          </a:p>
          <a:p>
            <a:pPr lvl="1"/>
            <a:r>
              <a:rPr lang="en-DK" dirty="0"/>
              <a:t>Can be create with or without BaseAdddress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76000" lvl="2" indent="0">
              <a:buNone/>
            </a:pPr>
            <a:r>
              <a:rPr lang="en-GB" dirty="0">
                <a:solidFill>
                  <a:srgbClr val="000000"/>
                </a:solidFill>
                <a:cs typeface="Consolas" panose="020B0609020204030204" pitchFamily="49" charset="0"/>
              </a:rPr>
              <a:t>Or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972000" lvl="3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BaseAddress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Uri(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576000" lvl="2" indent="0">
              <a:buNone/>
            </a:pP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6D99-5A72-ADF9-9822-887367B9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FE43-0BAD-6641-A032-0FCC41402761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2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980B-2548-5435-5A8A-BB3A713E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is HTTPClient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09A9-B306-48E6-32A9-EC2C71D7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General purpose class for accessing HTTP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Handles Json automatically, but also methods for</a:t>
            </a:r>
          </a:p>
          <a:p>
            <a:pPr marL="774900" lvl="1" indent="-342900"/>
            <a:r>
              <a:rPr lang="en-GB" dirty="0"/>
              <a:t>B</a:t>
            </a:r>
            <a:r>
              <a:rPr lang="en-DK" dirty="0"/>
              <a:t>yte[], Stream, String</a:t>
            </a:r>
          </a:p>
          <a:p>
            <a:pPr marL="774900" lvl="1" indent="-342900"/>
            <a:r>
              <a:rPr lang="en-GB" dirty="0"/>
              <a:t>N</a:t>
            </a:r>
            <a:r>
              <a:rPr lang="en-DK" dirty="0"/>
              <a:t>ote: Json methods are all extensions methods</a:t>
            </a:r>
          </a:p>
          <a:p>
            <a:pPr marL="774900" lvl="1" indent="-342900"/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Methods for all HTTP verbs (GET, POST, PUT, PATCH, DELETE)</a:t>
            </a:r>
          </a:p>
          <a:p>
            <a:pPr marL="774900" lvl="1" indent="-342900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4F3-2A64-CB57-45BD-63769ADA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4E2D-7701-1D41-BCCB-695B8C2714CA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22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C3A5-9294-A250-7588-778507AA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34A1-C262-8E94-2D8F-CCD7B461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GET</a:t>
            </a:r>
          </a:p>
          <a:p>
            <a:pPr marL="774900" lvl="1" indent="-342900"/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httpClient.GetStringAsync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/posts"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74900" lvl="1" indent="-342900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httpClient2.GetStringAsync(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"posts"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POST</a:t>
            </a:r>
          </a:p>
          <a:p>
            <a:pPr marL="774900" lvl="1" indent="-342900"/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JsonSerializer.Serialize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77, id = 1, title =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"write code sample"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completed = </a:t>
            </a:r>
            <a:r>
              <a:rPr lang="en-GB" b="0" i="0" dirty="0">
                <a:solidFill>
                  <a:srgbClr val="0770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Encoding.UTF8,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httpClient2.PostAsync(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cs typeface="Consolas" panose="020B0609020204030204" pitchFamily="49" charset="0"/>
              </a:rPr>
              <a:t>PUT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httpClient2.PutAsync(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/1"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3900-A643-8722-1F52-4C4221CB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EFD3-5E0C-A945-9343-014FD6D9402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7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4345-C379-5ABE-40EA-C5100B64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752-CD46-3B85-5040-E9B99575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All these methods are from the extension method namespace</a:t>
            </a:r>
          </a:p>
          <a:p>
            <a:pPr marL="774900" lvl="1" indent="-34290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DK" dirty="0">
                <a:latin typeface="Consolas" panose="020B0609020204030204" pitchFamily="49" charset="0"/>
                <a:cs typeface="Consolas" panose="020B0609020204030204" pitchFamily="49" charset="0"/>
              </a:rPr>
              <a:t>sing System.Net.Http.Json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Reading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httpClient2.GetFromJsonAsync&lt;List&lt;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Writing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httpClient2.PostAsJsonAsync(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9, Id: 99, Title: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 extensions"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Completed: </a:t>
            </a:r>
            <a:r>
              <a:rPr lang="en-GB" b="0" i="0" dirty="0">
                <a:solidFill>
                  <a:srgbClr val="0770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D104-ED29-5F3D-7731-5BE419B6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DEED-E336-3B45-877A-4421910A0A16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68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874</Words>
  <Application>Microsoft Macintosh PowerPoint</Application>
  <PresentationFormat>Custom</PresentationFormat>
  <Paragraphs>151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Consolas</vt:lpstr>
      <vt:lpstr>AU Passata</vt:lpstr>
      <vt:lpstr>Calibri</vt:lpstr>
      <vt:lpstr>Georgia</vt:lpstr>
      <vt:lpstr>Wingdings 3</vt:lpstr>
      <vt:lpstr>AU Passata Light</vt:lpstr>
      <vt:lpstr>SFMono-Regular</vt:lpstr>
      <vt:lpstr>Arial</vt:lpstr>
      <vt:lpstr>AU Peto</vt:lpstr>
      <vt:lpstr>Menlo</vt:lpstr>
      <vt:lpstr>AU 16:9</vt:lpstr>
      <vt:lpstr>ASP.NET Continued</vt:lpstr>
      <vt:lpstr>Agenda</vt:lpstr>
      <vt:lpstr>Routing</vt:lpstr>
      <vt:lpstr>Parameters</vt:lpstr>
      <vt:lpstr>Exercises</vt:lpstr>
      <vt:lpstr>HTTPClient</vt:lpstr>
      <vt:lpstr>What is HTTPClient</vt:lpstr>
      <vt:lpstr>HTTP VerbS</vt:lpstr>
      <vt:lpstr>Working WITH JSON</vt:lpstr>
      <vt:lpstr>Exercises</vt:lpstr>
      <vt:lpstr>Minimal API</vt:lpstr>
      <vt:lpstr>Creating the project </vt:lpstr>
      <vt:lpstr>Hello World</vt:lpstr>
      <vt:lpstr>Adding an database here</vt:lpstr>
      <vt:lpstr>Context file </vt:lpstr>
      <vt:lpstr>HTTP Verbs in minimal</vt:lpstr>
      <vt:lpstr>SWAGGEr / Open API</vt:lpstr>
      <vt:lpstr>SWAGGER UI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2023-11-08T20:28:14Z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637451870802122087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2943</vt:lpwstr>
  </property>
  <property fmtid="{D5CDD505-2E9C-101B-9397-08002B2CF9AE}" pid="62" name="colorthemechange">
    <vt:lpwstr>True</vt:lpwstr>
  </property>
</Properties>
</file>