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81" r:id="rId4"/>
    <p:sldId id="312" r:id="rId5"/>
    <p:sldId id="377" r:id="rId6"/>
    <p:sldId id="378" r:id="rId7"/>
    <p:sldId id="379" r:id="rId8"/>
    <p:sldId id="380" r:id="rId9"/>
    <p:sldId id="382" r:id="rId10"/>
    <p:sldId id="384" r:id="rId11"/>
    <p:sldId id="383" r:id="rId12"/>
    <p:sldId id="413" r:id="rId13"/>
    <p:sldId id="417" r:id="rId14"/>
    <p:sldId id="415" r:id="rId15"/>
    <p:sldId id="416" r:id="rId16"/>
    <p:sldId id="418" r:id="rId17"/>
    <p:sldId id="420" r:id="rId18"/>
    <p:sldId id="419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259" r:id="rId28"/>
    <p:sldId id="257" r:id="rId29"/>
  </p:sldIdLst>
  <p:sldSz cx="12192000" cy="6858000"/>
  <p:notesSz cx="6805613" cy="9944100"/>
  <p:embeddedFontLst>
    <p:embeddedFont>
      <p:font typeface="AU Passata" panose="020B0503030502030804" pitchFamily="34" charset="0"/>
      <p:regular r:id="rId31"/>
      <p:bold r:id="rId32"/>
    </p:embeddedFont>
    <p:embeddedFont>
      <p:font typeface="AU Passata Light" panose="020B0303030902030804" pitchFamily="34" charset="0"/>
      <p:regular r:id="rId33"/>
      <p:bold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Gill Sans MT" panose="020B0502020104020203" pitchFamily="34" charset="0"/>
      <p:regular r:id="rId39"/>
      <p:bold r:id="rId40"/>
      <p:italic r:id="rId41"/>
      <p:boldItalic r:id="rId42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69BCF-90BE-467E-884E-EBC8CF0009CA}" v="2" dt="2024-11-04T10:28:33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7" autoAdjust="0"/>
    <p:restoredTop sz="76695" autoAdjust="0"/>
  </p:normalViewPr>
  <p:slideViewPr>
    <p:cSldViewPr snapToGrid="0" showGuides="1">
      <p:cViewPr varScale="1">
        <p:scale>
          <a:sx n="122" d="100"/>
          <a:sy n="122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ørensen Loft" userId="42949a3e-5aba-4e5d-931a-6d7b2cf6ec97" providerId="ADAL" clId="{11DA0188-D7C2-4CCB-AD65-993B40103919}"/>
    <pc:docChg chg="undo custSel addSld modSld sldOrd modNotesMaster">
      <pc:chgData name="Michael Sørensen Loft" userId="42949a3e-5aba-4e5d-931a-6d7b2cf6ec97" providerId="ADAL" clId="{11DA0188-D7C2-4CCB-AD65-993B40103919}" dt="2024-10-02T09:21:58.049" v="1000" actId="2711"/>
      <pc:docMkLst>
        <pc:docMk/>
      </pc:docMkLst>
      <pc:sldChg chg="mod modShow">
        <pc:chgData name="Michael Sørensen Loft" userId="42949a3e-5aba-4e5d-931a-6d7b2cf6ec97" providerId="ADAL" clId="{11DA0188-D7C2-4CCB-AD65-993B40103919}" dt="2024-10-02T09:02:04.684" v="974" actId="729"/>
        <pc:sldMkLst>
          <pc:docMk/>
          <pc:sldMk cId="3357163894" sldId="258"/>
        </pc:sldMkLst>
      </pc:sldChg>
      <pc:sldChg chg="modSp mod">
        <pc:chgData name="Michael Sørensen Loft" userId="42949a3e-5aba-4e5d-931a-6d7b2cf6ec97" providerId="ADAL" clId="{11DA0188-D7C2-4CCB-AD65-993B40103919}" dt="2024-10-02T08:52:11.182" v="782" actId="20577"/>
        <pc:sldMkLst>
          <pc:docMk/>
          <pc:sldMk cId="3336927857" sldId="259"/>
        </pc:sldMkLst>
        <pc:spChg chg="mod">
          <ac:chgData name="Michael Sørensen Loft" userId="42949a3e-5aba-4e5d-931a-6d7b2cf6ec97" providerId="ADAL" clId="{11DA0188-D7C2-4CCB-AD65-993B40103919}" dt="2024-10-02T08:52:11.182" v="782" actId="20577"/>
          <ac:spMkLst>
            <pc:docMk/>
            <pc:sldMk cId="3336927857" sldId="259"/>
            <ac:spMk id="4" creationId="{00000000-0000-0000-0000-000000000000}"/>
          </ac:spMkLst>
        </pc:spChg>
      </pc:sldChg>
      <pc:sldChg chg="mod modShow">
        <pc:chgData name="Michael Sørensen Loft" userId="42949a3e-5aba-4e5d-931a-6d7b2cf6ec97" providerId="ADAL" clId="{11DA0188-D7C2-4CCB-AD65-993B40103919}" dt="2024-10-01T12:22:15.187" v="0" actId="729"/>
        <pc:sldMkLst>
          <pc:docMk/>
          <pc:sldMk cId="1329187049" sldId="312"/>
        </pc:sldMkLst>
      </pc:sldChg>
      <pc:sldChg chg="addSp delSp mod">
        <pc:chgData name="Michael Sørensen Loft" userId="42949a3e-5aba-4e5d-931a-6d7b2cf6ec97" providerId="ADAL" clId="{11DA0188-D7C2-4CCB-AD65-993B40103919}" dt="2024-10-02T07:57:54.793" v="4" actId="22"/>
        <pc:sldMkLst>
          <pc:docMk/>
          <pc:sldMk cId="2701036185" sldId="362"/>
        </pc:sldMkLst>
        <pc:spChg chg="add del">
          <ac:chgData name="Michael Sørensen Loft" userId="42949a3e-5aba-4e5d-931a-6d7b2cf6ec97" providerId="ADAL" clId="{11DA0188-D7C2-4CCB-AD65-993B40103919}" dt="2024-10-02T07:57:54.793" v="4" actId="22"/>
          <ac:spMkLst>
            <pc:docMk/>
            <pc:sldMk cId="2701036185" sldId="362"/>
            <ac:spMk id="6" creationId="{11E23459-D02A-39D4-5AE4-BCEEF15AA483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09:40.991" v="977" actId="2711"/>
        <pc:sldMkLst>
          <pc:docMk/>
          <pc:sldMk cId="2080482678" sldId="370"/>
        </pc:sldMkLst>
        <pc:spChg chg="mod">
          <ac:chgData name="Michael Sørensen Loft" userId="42949a3e-5aba-4e5d-931a-6d7b2cf6ec97" providerId="ADAL" clId="{11DA0188-D7C2-4CCB-AD65-993B40103919}" dt="2024-10-02T09:09:40.991" v="977" actId="2711"/>
          <ac:spMkLst>
            <pc:docMk/>
            <pc:sldMk cId="2080482678" sldId="370"/>
            <ac:spMk id="4" creationId="{00000000-0000-0000-0000-000000000000}"/>
          </ac:spMkLst>
        </pc:spChg>
      </pc:sldChg>
      <pc:sldChg chg="mod modShow">
        <pc:chgData name="Michael Sørensen Loft" userId="42949a3e-5aba-4e5d-931a-6d7b2cf6ec97" providerId="ADAL" clId="{11DA0188-D7C2-4CCB-AD65-993B40103919}" dt="2024-10-01T12:22:15.187" v="0" actId="729"/>
        <pc:sldMkLst>
          <pc:docMk/>
          <pc:sldMk cId="2494618906" sldId="377"/>
        </pc:sldMkLst>
      </pc:sldChg>
      <pc:sldChg chg="mod modShow">
        <pc:chgData name="Michael Sørensen Loft" userId="42949a3e-5aba-4e5d-931a-6d7b2cf6ec97" providerId="ADAL" clId="{11DA0188-D7C2-4CCB-AD65-993B40103919}" dt="2024-10-01T12:22:15.187" v="0" actId="729"/>
        <pc:sldMkLst>
          <pc:docMk/>
          <pc:sldMk cId="4229509493" sldId="378"/>
        </pc:sldMkLst>
      </pc:sldChg>
      <pc:sldChg chg="mod modShow">
        <pc:chgData name="Michael Sørensen Loft" userId="42949a3e-5aba-4e5d-931a-6d7b2cf6ec97" providerId="ADAL" clId="{11DA0188-D7C2-4CCB-AD65-993B40103919}" dt="2024-10-01T12:22:15.187" v="0" actId="729"/>
        <pc:sldMkLst>
          <pc:docMk/>
          <pc:sldMk cId="3266656990" sldId="379"/>
        </pc:sldMkLst>
      </pc:sldChg>
      <pc:sldChg chg="mod modShow">
        <pc:chgData name="Michael Sørensen Loft" userId="42949a3e-5aba-4e5d-931a-6d7b2cf6ec97" providerId="ADAL" clId="{11DA0188-D7C2-4CCB-AD65-993B40103919}" dt="2024-10-01T12:22:22.239" v="1" actId="729"/>
        <pc:sldMkLst>
          <pc:docMk/>
          <pc:sldMk cId="3392813043" sldId="381"/>
        </pc:sldMkLst>
      </pc:sldChg>
      <pc:sldChg chg="modSp mod">
        <pc:chgData name="Michael Sørensen Loft" userId="42949a3e-5aba-4e5d-931a-6d7b2cf6ec97" providerId="ADAL" clId="{11DA0188-D7C2-4CCB-AD65-993B40103919}" dt="2024-10-02T09:20:10.332" v="988" actId="2711"/>
        <pc:sldMkLst>
          <pc:docMk/>
          <pc:sldMk cId="459953072" sldId="385"/>
        </pc:sldMkLst>
        <pc:spChg chg="mod">
          <ac:chgData name="Michael Sørensen Loft" userId="42949a3e-5aba-4e5d-931a-6d7b2cf6ec97" providerId="ADAL" clId="{11DA0188-D7C2-4CCB-AD65-993B40103919}" dt="2024-10-02T09:20:10.332" v="988" actId="2711"/>
          <ac:spMkLst>
            <pc:docMk/>
            <pc:sldMk cId="459953072" sldId="385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7:54.667" v="978" actId="2711"/>
        <pc:sldMkLst>
          <pc:docMk/>
          <pc:sldMk cId="1543542045" sldId="386"/>
        </pc:sldMkLst>
        <pc:spChg chg="mod">
          <ac:chgData name="Michael Sørensen Loft" userId="42949a3e-5aba-4e5d-931a-6d7b2cf6ec97" providerId="ADAL" clId="{11DA0188-D7C2-4CCB-AD65-993B40103919}" dt="2024-10-02T09:17:54.667" v="978" actId="2711"/>
          <ac:spMkLst>
            <pc:docMk/>
            <pc:sldMk cId="1543542045" sldId="386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8:19.708" v="979" actId="2711"/>
        <pc:sldMkLst>
          <pc:docMk/>
          <pc:sldMk cId="1471053503" sldId="387"/>
        </pc:sldMkLst>
        <pc:spChg chg="mod">
          <ac:chgData name="Michael Sørensen Loft" userId="42949a3e-5aba-4e5d-931a-6d7b2cf6ec97" providerId="ADAL" clId="{11DA0188-D7C2-4CCB-AD65-993B40103919}" dt="2024-10-02T09:18:19.708" v="979" actId="2711"/>
          <ac:spMkLst>
            <pc:docMk/>
            <pc:sldMk cId="1471053503" sldId="387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8:40.379" v="981" actId="2711"/>
        <pc:sldMkLst>
          <pc:docMk/>
          <pc:sldMk cId="173486983" sldId="388"/>
        </pc:sldMkLst>
        <pc:spChg chg="mod">
          <ac:chgData name="Michael Sørensen Loft" userId="42949a3e-5aba-4e5d-931a-6d7b2cf6ec97" providerId="ADAL" clId="{11DA0188-D7C2-4CCB-AD65-993B40103919}" dt="2024-10-02T09:18:40.379" v="981" actId="2711"/>
          <ac:spMkLst>
            <pc:docMk/>
            <pc:sldMk cId="173486983" sldId="388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8:51.160" v="982" actId="2711"/>
        <pc:sldMkLst>
          <pc:docMk/>
          <pc:sldMk cId="3807157907" sldId="389"/>
        </pc:sldMkLst>
        <pc:spChg chg="mod">
          <ac:chgData name="Michael Sørensen Loft" userId="42949a3e-5aba-4e5d-931a-6d7b2cf6ec97" providerId="ADAL" clId="{11DA0188-D7C2-4CCB-AD65-993B40103919}" dt="2024-10-02T09:18:51.160" v="982" actId="2711"/>
          <ac:spMkLst>
            <pc:docMk/>
            <pc:sldMk cId="3807157907" sldId="389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8:59.012" v="983" actId="2711"/>
        <pc:sldMkLst>
          <pc:docMk/>
          <pc:sldMk cId="3286353058" sldId="390"/>
        </pc:sldMkLst>
        <pc:spChg chg="mod">
          <ac:chgData name="Michael Sørensen Loft" userId="42949a3e-5aba-4e5d-931a-6d7b2cf6ec97" providerId="ADAL" clId="{11DA0188-D7C2-4CCB-AD65-993B40103919}" dt="2024-10-02T09:18:59.012" v="983" actId="2711"/>
          <ac:spMkLst>
            <pc:docMk/>
            <pc:sldMk cId="3286353058" sldId="390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9:08.911" v="984" actId="2711"/>
        <pc:sldMkLst>
          <pc:docMk/>
          <pc:sldMk cId="251701936" sldId="391"/>
        </pc:sldMkLst>
        <pc:spChg chg="mod">
          <ac:chgData name="Michael Sørensen Loft" userId="42949a3e-5aba-4e5d-931a-6d7b2cf6ec97" providerId="ADAL" clId="{11DA0188-D7C2-4CCB-AD65-993B40103919}" dt="2024-10-02T09:19:08.911" v="984" actId="2711"/>
          <ac:spMkLst>
            <pc:docMk/>
            <pc:sldMk cId="251701936" sldId="391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9:20.001" v="985" actId="2711"/>
        <pc:sldMkLst>
          <pc:docMk/>
          <pc:sldMk cId="1572999248" sldId="392"/>
        </pc:sldMkLst>
        <pc:spChg chg="mod">
          <ac:chgData name="Michael Sørensen Loft" userId="42949a3e-5aba-4e5d-931a-6d7b2cf6ec97" providerId="ADAL" clId="{11DA0188-D7C2-4CCB-AD65-993B40103919}" dt="2024-10-02T09:19:20.001" v="985" actId="2711"/>
          <ac:spMkLst>
            <pc:docMk/>
            <pc:sldMk cId="1572999248" sldId="392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9:27.058" v="986" actId="2711"/>
        <pc:sldMkLst>
          <pc:docMk/>
          <pc:sldMk cId="1867133149" sldId="393"/>
        </pc:sldMkLst>
        <pc:spChg chg="mod">
          <ac:chgData name="Michael Sørensen Loft" userId="42949a3e-5aba-4e5d-931a-6d7b2cf6ec97" providerId="ADAL" clId="{11DA0188-D7C2-4CCB-AD65-993B40103919}" dt="2024-10-02T09:19:27.058" v="986" actId="2711"/>
          <ac:spMkLst>
            <pc:docMk/>
            <pc:sldMk cId="1867133149" sldId="393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9:36.114" v="987" actId="2711"/>
        <pc:sldMkLst>
          <pc:docMk/>
          <pc:sldMk cId="3006203880" sldId="394"/>
        </pc:sldMkLst>
        <pc:spChg chg="mod">
          <ac:chgData name="Michael Sørensen Loft" userId="42949a3e-5aba-4e5d-931a-6d7b2cf6ec97" providerId="ADAL" clId="{11DA0188-D7C2-4CCB-AD65-993B40103919}" dt="2024-10-02T09:19:36.114" v="987" actId="2711"/>
          <ac:spMkLst>
            <pc:docMk/>
            <pc:sldMk cId="3006203880" sldId="394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20:17.715" v="989" actId="2711"/>
        <pc:sldMkLst>
          <pc:docMk/>
          <pc:sldMk cId="3677786082" sldId="397"/>
        </pc:sldMkLst>
        <pc:spChg chg="mod">
          <ac:chgData name="Michael Sørensen Loft" userId="42949a3e-5aba-4e5d-931a-6d7b2cf6ec97" providerId="ADAL" clId="{11DA0188-D7C2-4CCB-AD65-993B40103919}" dt="2024-10-02T09:20:17.715" v="989" actId="2711"/>
          <ac:spMkLst>
            <pc:docMk/>
            <pc:sldMk cId="3677786082" sldId="397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18:29.763" v="980" actId="2711"/>
        <pc:sldMkLst>
          <pc:docMk/>
          <pc:sldMk cId="408456767" sldId="398"/>
        </pc:sldMkLst>
        <pc:spChg chg="mod">
          <ac:chgData name="Michael Sørensen Loft" userId="42949a3e-5aba-4e5d-931a-6d7b2cf6ec97" providerId="ADAL" clId="{11DA0188-D7C2-4CCB-AD65-993B40103919}" dt="2024-10-02T09:18:29.763" v="980" actId="2711"/>
          <ac:spMkLst>
            <pc:docMk/>
            <pc:sldMk cId="408456767" sldId="398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20:25.420" v="990" actId="2711"/>
        <pc:sldMkLst>
          <pc:docMk/>
          <pc:sldMk cId="3188495949" sldId="399"/>
        </pc:sldMkLst>
        <pc:spChg chg="mod">
          <ac:chgData name="Michael Sørensen Loft" userId="42949a3e-5aba-4e5d-931a-6d7b2cf6ec97" providerId="ADAL" clId="{11DA0188-D7C2-4CCB-AD65-993B40103919}" dt="2024-10-02T09:20:25.420" v="990" actId="2711"/>
          <ac:spMkLst>
            <pc:docMk/>
            <pc:sldMk cId="3188495949" sldId="399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20:33.512" v="991" actId="2711"/>
        <pc:sldMkLst>
          <pc:docMk/>
          <pc:sldMk cId="2928642002" sldId="400"/>
        </pc:sldMkLst>
        <pc:spChg chg="mod">
          <ac:chgData name="Michael Sørensen Loft" userId="42949a3e-5aba-4e5d-931a-6d7b2cf6ec97" providerId="ADAL" clId="{11DA0188-D7C2-4CCB-AD65-993B40103919}" dt="2024-10-02T09:20:33.512" v="991" actId="2711"/>
          <ac:spMkLst>
            <pc:docMk/>
            <pc:sldMk cId="2928642002" sldId="400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20:40.982" v="992" actId="2711"/>
        <pc:sldMkLst>
          <pc:docMk/>
          <pc:sldMk cId="2076635365" sldId="401"/>
        </pc:sldMkLst>
        <pc:spChg chg="mod">
          <ac:chgData name="Michael Sørensen Loft" userId="42949a3e-5aba-4e5d-931a-6d7b2cf6ec97" providerId="ADAL" clId="{11DA0188-D7C2-4CCB-AD65-993B40103919}" dt="2024-10-02T09:20:40.982" v="992" actId="2711"/>
          <ac:spMkLst>
            <pc:docMk/>
            <pc:sldMk cId="2076635365" sldId="401"/>
            <ac:spMk id="4" creationId="{00000000-0000-0000-0000-000000000000}"/>
          </ac:spMkLst>
        </pc:spChg>
      </pc:sldChg>
      <pc:sldChg chg="modSp mod">
        <pc:chgData name="Michael Sørensen Loft" userId="42949a3e-5aba-4e5d-931a-6d7b2cf6ec97" providerId="ADAL" clId="{11DA0188-D7C2-4CCB-AD65-993B40103919}" dt="2024-10-02T09:20:50.686" v="993" actId="2711"/>
        <pc:sldMkLst>
          <pc:docMk/>
          <pc:sldMk cId="389120864" sldId="402"/>
        </pc:sldMkLst>
        <pc:spChg chg="mod">
          <ac:chgData name="Michael Sørensen Loft" userId="42949a3e-5aba-4e5d-931a-6d7b2cf6ec97" providerId="ADAL" clId="{11DA0188-D7C2-4CCB-AD65-993B40103919}" dt="2024-10-02T09:20:50.686" v="993" actId="2711"/>
          <ac:spMkLst>
            <pc:docMk/>
            <pc:sldMk cId="389120864" sldId="402"/>
            <ac:spMk id="4" creationId="{00000000-0000-0000-0000-000000000000}"/>
          </ac:spMkLst>
        </pc:spChg>
      </pc:sldChg>
      <pc:sldChg chg="mod modShow">
        <pc:chgData name="Michael Sørensen Loft" userId="42949a3e-5aba-4e5d-931a-6d7b2cf6ec97" providerId="ADAL" clId="{11DA0188-D7C2-4CCB-AD65-993B40103919}" dt="2024-10-01T12:23:17.349" v="2" actId="729"/>
        <pc:sldMkLst>
          <pc:docMk/>
          <pc:sldMk cId="3749565573" sldId="404"/>
        </pc:sldMkLst>
      </pc:sldChg>
      <pc:sldChg chg="mod modShow">
        <pc:chgData name="Michael Sørensen Loft" userId="42949a3e-5aba-4e5d-931a-6d7b2cf6ec97" providerId="ADAL" clId="{11DA0188-D7C2-4CCB-AD65-993B40103919}" dt="2024-10-01T12:23:17.349" v="2" actId="729"/>
        <pc:sldMkLst>
          <pc:docMk/>
          <pc:sldMk cId="864158854" sldId="405"/>
        </pc:sldMkLst>
      </pc:sldChg>
      <pc:sldChg chg="mod modShow">
        <pc:chgData name="Michael Sørensen Loft" userId="42949a3e-5aba-4e5d-931a-6d7b2cf6ec97" providerId="ADAL" clId="{11DA0188-D7C2-4CCB-AD65-993B40103919}" dt="2024-10-01T12:23:17.349" v="2" actId="729"/>
        <pc:sldMkLst>
          <pc:docMk/>
          <pc:sldMk cId="1446964083" sldId="406"/>
        </pc:sldMkLst>
      </pc:sldChg>
      <pc:sldChg chg="mod modShow">
        <pc:chgData name="Michael Sørensen Loft" userId="42949a3e-5aba-4e5d-931a-6d7b2cf6ec97" providerId="ADAL" clId="{11DA0188-D7C2-4CCB-AD65-993B40103919}" dt="2024-10-01T12:23:17.349" v="2" actId="729"/>
        <pc:sldMkLst>
          <pc:docMk/>
          <pc:sldMk cId="2333593330" sldId="407"/>
        </pc:sldMkLst>
      </pc:sldChg>
      <pc:sldChg chg="mod modShow">
        <pc:chgData name="Michael Sørensen Loft" userId="42949a3e-5aba-4e5d-931a-6d7b2cf6ec97" providerId="ADAL" clId="{11DA0188-D7C2-4CCB-AD65-993B40103919}" dt="2024-10-01T12:23:17.349" v="2" actId="729"/>
        <pc:sldMkLst>
          <pc:docMk/>
          <pc:sldMk cId="4117745728" sldId="408"/>
        </pc:sldMkLst>
      </pc:sldChg>
      <pc:sldChg chg="mod modShow">
        <pc:chgData name="Michael Sørensen Loft" userId="42949a3e-5aba-4e5d-931a-6d7b2cf6ec97" providerId="ADAL" clId="{11DA0188-D7C2-4CCB-AD65-993B40103919}" dt="2024-10-01T12:23:17.349" v="2" actId="729"/>
        <pc:sldMkLst>
          <pc:docMk/>
          <pc:sldMk cId="1365822160" sldId="409"/>
        </pc:sldMkLst>
      </pc:sldChg>
      <pc:sldChg chg="mod modShow">
        <pc:chgData name="Michael Sørensen Loft" userId="42949a3e-5aba-4e5d-931a-6d7b2cf6ec97" providerId="ADAL" clId="{11DA0188-D7C2-4CCB-AD65-993B40103919}" dt="2024-10-01T12:23:17.349" v="2" actId="729"/>
        <pc:sldMkLst>
          <pc:docMk/>
          <pc:sldMk cId="1929729702" sldId="410"/>
        </pc:sldMkLst>
      </pc:sldChg>
      <pc:sldChg chg="mod modShow">
        <pc:chgData name="Michael Sørensen Loft" userId="42949a3e-5aba-4e5d-931a-6d7b2cf6ec97" providerId="ADAL" clId="{11DA0188-D7C2-4CCB-AD65-993B40103919}" dt="2024-10-01T12:23:17.349" v="2" actId="729"/>
        <pc:sldMkLst>
          <pc:docMk/>
          <pc:sldMk cId="1651050254" sldId="411"/>
        </pc:sldMkLst>
      </pc:sldChg>
      <pc:sldChg chg="modSp add mod modShow">
        <pc:chgData name="Michael Sørensen Loft" userId="42949a3e-5aba-4e5d-931a-6d7b2cf6ec97" providerId="ADAL" clId="{11DA0188-D7C2-4CCB-AD65-993B40103919}" dt="2024-10-02T09:21:08.067" v="994" actId="2711"/>
        <pc:sldMkLst>
          <pc:docMk/>
          <pc:sldMk cId="3925342840" sldId="412"/>
        </pc:sldMkLst>
        <pc:spChg chg="mod">
          <ac:chgData name="Michael Sørensen Loft" userId="42949a3e-5aba-4e5d-931a-6d7b2cf6ec97" providerId="ADAL" clId="{11DA0188-D7C2-4CCB-AD65-993B40103919}" dt="2024-10-02T07:58:14.771" v="10" actId="20577"/>
          <ac:spMkLst>
            <pc:docMk/>
            <pc:sldMk cId="3925342840" sldId="412"/>
            <ac:spMk id="2" creationId="{00000000-0000-0000-0000-000000000000}"/>
          </ac:spMkLst>
        </pc:spChg>
        <pc:spChg chg="mod">
          <ac:chgData name="Michael Sørensen Loft" userId="42949a3e-5aba-4e5d-931a-6d7b2cf6ec97" providerId="ADAL" clId="{11DA0188-D7C2-4CCB-AD65-993B40103919}" dt="2024-10-02T09:21:08.067" v="994" actId="2711"/>
          <ac:spMkLst>
            <pc:docMk/>
            <pc:sldMk cId="3925342840" sldId="412"/>
            <ac:spMk id="4" creationId="{00000000-0000-0000-0000-000000000000}"/>
          </ac:spMkLst>
        </pc:spChg>
      </pc:sldChg>
      <pc:sldChg chg="addSp modSp new mod modNotesTx">
        <pc:chgData name="Michael Sørensen Loft" userId="42949a3e-5aba-4e5d-931a-6d7b2cf6ec97" providerId="ADAL" clId="{11DA0188-D7C2-4CCB-AD65-993B40103919}" dt="2024-10-02T08:30:42.673" v="299" actId="20577"/>
        <pc:sldMkLst>
          <pc:docMk/>
          <pc:sldMk cId="2803000749" sldId="413"/>
        </pc:sldMkLst>
        <pc:spChg chg="mod">
          <ac:chgData name="Michael Sørensen Loft" userId="42949a3e-5aba-4e5d-931a-6d7b2cf6ec97" providerId="ADAL" clId="{11DA0188-D7C2-4CCB-AD65-993B40103919}" dt="2024-10-02T08:28:34.340" v="73" actId="20577"/>
          <ac:spMkLst>
            <pc:docMk/>
            <pc:sldMk cId="2803000749" sldId="413"/>
            <ac:spMk id="2" creationId="{11F68436-C9E0-6CD8-21B9-CC4946E43936}"/>
          </ac:spMkLst>
        </pc:spChg>
        <pc:spChg chg="mod">
          <ac:chgData name="Michael Sørensen Loft" userId="42949a3e-5aba-4e5d-931a-6d7b2cf6ec97" providerId="ADAL" clId="{11DA0188-D7C2-4CCB-AD65-993B40103919}" dt="2024-10-02T08:30:01.617" v="179" actId="21"/>
          <ac:spMkLst>
            <pc:docMk/>
            <pc:sldMk cId="2803000749" sldId="413"/>
            <ac:spMk id="3" creationId="{6EA0240B-5F48-B45D-5BD6-84C265B8251F}"/>
          </ac:spMkLst>
        </pc:spChg>
        <pc:picChg chg="add mod">
          <ac:chgData name="Michael Sørensen Loft" userId="42949a3e-5aba-4e5d-931a-6d7b2cf6ec97" providerId="ADAL" clId="{11DA0188-D7C2-4CCB-AD65-993B40103919}" dt="2024-10-02T08:29:26.644" v="140" actId="1036"/>
          <ac:picMkLst>
            <pc:docMk/>
            <pc:sldMk cId="2803000749" sldId="413"/>
            <ac:picMk id="1026" creationId="{78248F46-1DB4-41D4-F39C-751BE7A91DE9}"/>
          </ac:picMkLst>
        </pc:picChg>
      </pc:sldChg>
      <pc:sldChg chg="modSp add mod ord">
        <pc:chgData name="Michael Sørensen Loft" userId="42949a3e-5aba-4e5d-931a-6d7b2cf6ec97" providerId="ADAL" clId="{11DA0188-D7C2-4CCB-AD65-993B40103919}" dt="2024-10-02T09:21:34.081" v="997" actId="2711"/>
        <pc:sldMkLst>
          <pc:docMk/>
          <pc:sldMk cId="4122245299" sldId="414"/>
        </pc:sldMkLst>
        <pc:spChg chg="mod">
          <ac:chgData name="Michael Sørensen Loft" userId="42949a3e-5aba-4e5d-931a-6d7b2cf6ec97" providerId="ADAL" clId="{11DA0188-D7C2-4CCB-AD65-993B40103919}" dt="2024-10-02T08:32:05.602" v="339" actId="20577"/>
          <ac:spMkLst>
            <pc:docMk/>
            <pc:sldMk cId="4122245299" sldId="414"/>
            <ac:spMk id="2" creationId="{00000000-0000-0000-0000-000000000000}"/>
          </ac:spMkLst>
        </pc:spChg>
        <pc:spChg chg="mod">
          <ac:chgData name="Michael Sørensen Loft" userId="42949a3e-5aba-4e5d-931a-6d7b2cf6ec97" providerId="ADAL" clId="{11DA0188-D7C2-4CCB-AD65-993B40103919}" dt="2024-10-02T09:21:34.081" v="997" actId="2711"/>
          <ac:spMkLst>
            <pc:docMk/>
            <pc:sldMk cId="4122245299" sldId="414"/>
            <ac:spMk id="4" creationId="{00000000-0000-0000-0000-000000000000}"/>
          </ac:spMkLst>
        </pc:spChg>
      </pc:sldChg>
      <pc:sldChg chg="addSp delSp modSp new mod">
        <pc:chgData name="Michael Sørensen Loft" userId="42949a3e-5aba-4e5d-931a-6d7b2cf6ec97" providerId="ADAL" clId="{11DA0188-D7C2-4CCB-AD65-993B40103919}" dt="2024-10-02T08:58:35.761" v="930" actId="20577"/>
        <pc:sldMkLst>
          <pc:docMk/>
          <pc:sldMk cId="3659826521" sldId="415"/>
        </pc:sldMkLst>
        <pc:spChg chg="mod">
          <ac:chgData name="Michael Sørensen Loft" userId="42949a3e-5aba-4e5d-931a-6d7b2cf6ec97" providerId="ADAL" clId="{11DA0188-D7C2-4CCB-AD65-993B40103919}" dt="2024-10-02T08:58:35.761" v="930" actId="20577"/>
          <ac:spMkLst>
            <pc:docMk/>
            <pc:sldMk cId="3659826521" sldId="415"/>
            <ac:spMk id="2" creationId="{C949441C-0C5B-F7B6-3B08-095333231AE4}"/>
          </ac:spMkLst>
        </pc:spChg>
        <pc:spChg chg="mod">
          <ac:chgData name="Michael Sørensen Loft" userId="42949a3e-5aba-4e5d-931a-6d7b2cf6ec97" providerId="ADAL" clId="{11DA0188-D7C2-4CCB-AD65-993B40103919}" dt="2024-10-02T08:49:47.887" v="698" actId="5793"/>
          <ac:spMkLst>
            <pc:docMk/>
            <pc:sldMk cId="3659826521" sldId="415"/>
            <ac:spMk id="3" creationId="{B2BB88EB-DAB0-910E-7057-850A0FE42625}"/>
          </ac:spMkLst>
        </pc:spChg>
        <pc:picChg chg="add del">
          <ac:chgData name="Michael Sørensen Loft" userId="42949a3e-5aba-4e5d-931a-6d7b2cf6ec97" providerId="ADAL" clId="{11DA0188-D7C2-4CCB-AD65-993B40103919}" dt="2024-10-02T08:52:45.897" v="786" actId="22"/>
          <ac:picMkLst>
            <pc:docMk/>
            <pc:sldMk cId="3659826521" sldId="415"/>
            <ac:picMk id="5" creationId="{23E8BE6B-5C3D-7D7C-4861-983DD4909E8A}"/>
          </ac:picMkLst>
        </pc:picChg>
      </pc:sldChg>
      <pc:sldChg chg="addSp delSp modSp add mod">
        <pc:chgData name="Michael Sørensen Loft" userId="42949a3e-5aba-4e5d-931a-6d7b2cf6ec97" providerId="ADAL" clId="{11DA0188-D7C2-4CCB-AD65-993B40103919}" dt="2024-10-02T08:58:55.987" v="935" actId="20577"/>
        <pc:sldMkLst>
          <pc:docMk/>
          <pc:sldMk cId="679727323" sldId="416"/>
        </pc:sldMkLst>
        <pc:spChg chg="mod">
          <ac:chgData name="Michael Sørensen Loft" userId="42949a3e-5aba-4e5d-931a-6d7b2cf6ec97" providerId="ADAL" clId="{11DA0188-D7C2-4CCB-AD65-993B40103919}" dt="2024-10-02T08:58:55.987" v="935" actId="20577"/>
          <ac:spMkLst>
            <pc:docMk/>
            <pc:sldMk cId="679727323" sldId="416"/>
            <ac:spMk id="2" creationId="{C949441C-0C5B-F7B6-3B08-095333231AE4}"/>
          </ac:spMkLst>
        </pc:spChg>
        <pc:spChg chg="mod">
          <ac:chgData name="Michael Sørensen Loft" userId="42949a3e-5aba-4e5d-931a-6d7b2cf6ec97" providerId="ADAL" clId="{11DA0188-D7C2-4CCB-AD65-993B40103919}" dt="2024-10-02T08:50:44.892" v="758" actId="122"/>
          <ac:spMkLst>
            <pc:docMk/>
            <pc:sldMk cId="679727323" sldId="416"/>
            <ac:spMk id="3" creationId="{B2BB88EB-DAB0-910E-7057-850A0FE42625}"/>
          </ac:spMkLst>
        </pc:spChg>
        <pc:picChg chg="add del">
          <ac:chgData name="Michael Sørensen Loft" userId="42949a3e-5aba-4e5d-931a-6d7b2cf6ec97" providerId="ADAL" clId="{11DA0188-D7C2-4CCB-AD65-993B40103919}" dt="2024-10-02T08:53:09.490" v="790" actId="22"/>
          <ac:picMkLst>
            <pc:docMk/>
            <pc:sldMk cId="679727323" sldId="416"/>
            <ac:picMk id="5" creationId="{0BD88BD8-D1A4-7B25-F33B-EB7B1EE07589}"/>
          </ac:picMkLst>
        </pc:picChg>
      </pc:sldChg>
      <pc:sldChg chg="addSp new mod">
        <pc:chgData name="Michael Sørensen Loft" userId="42949a3e-5aba-4e5d-931a-6d7b2cf6ec97" providerId="ADAL" clId="{11DA0188-D7C2-4CCB-AD65-993B40103919}" dt="2024-10-02T08:52:49.765" v="788" actId="22"/>
        <pc:sldMkLst>
          <pc:docMk/>
          <pc:sldMk cId="528613325" sldId="417"/>
        </pc:sldMkLst>
        <pc:picChg chg="add">
          <ac:chgData name="Michael Sørensen Loft" userId="42949a3e-5aba-4e5d-931a-6d7b2cf6ec97" providerId="ADAL" clId="{11DA0188-D7C2-4CCB-AD65-993B40103919}" dt="2024-10-02T08:52:49.765" v="788" actId="22"/>
          <ac:picMkLst>
            <pc:docMk/>
            <pc:sldMk cId="528613325" sldId="417"/>
            <ac:picMk id="5" creationId="{C08E11D3-CD1C-9CFD-145E-DB7DABC5ADCD}"/>
          </ac:picMkLst>
        </pc:picChg>
      </pc:sldChg>
      <pc:sldChg chg="modSp add mod">
        <pc:chgData name="Michael Sørensen Loft" userId="42949a3e-5aba-4e5d-931a-6d7b2cf6ec97" providerId="ADAL" clId="{11DA0188-D7C2-4CCB-AD65-993B40103919}" dt="2024-10-02T08:59:01.929" v="936"/>
        <pc:sldMkLst>
          <pc:docMk/>
          <pc:sldMk cId="3130414939" sldId="418"/>
        </pc:sldMkLst>
        <pc:spChg chg="mod">
          <ac:chgData name="Michael Sørensen Loft" userId="42949a3e-5aba-4e5d-931a-6d7b2cf6ec97" providerId="ADAL" clId="{11DA0188-D7C2-4CCB-AD65-993B40103919}" dt="2024-10-02T08:59:01.929" v="936"/>
          <ac:spMkLst>
            <pc:docMk/>
            <pc:sldMk cId="3130414939" sldId="418"/>
            <ac:spMk id="2" creationId="{C949441C-0C5B-F7B6-3B08-095333231AE4}"/>
          </ac:spMkLst>
        </pc:spChg>
        <pc:spChg chg="mod">
          <ac:chgData name="Michael Sørensen Loft" userId="42949a3e-5aba-4e5d-931a-6d7b2cf6ec97" providerId="ADAL" clId="{11DA0188-D7C2-4CCB-AD65-993B40103919}" dt="2024-10-02T08:53:48.203" v="849" actId="5793"/>
          <ac:spMkLst>
            <pc:docMk/>
            <pc:sldMk cId="3130414939" sldId="418"/>
            <ac:spMk id="3" creationId="{B2BB88EB-DAB0-910E-7057-850A0FE42625}"/>
          </ac:spMkLst>
        </pc:spChg>
      </pc:sldChg>
      <pc:sldChg chg="modSp add mod">
        <pc:chgData name="Michael Sørensen Loft" userId="42949a3e-5aba-4e5d-931a-6d7b2cf6ec97" providerId="ADAL" clId="{11DA0188-D7C2-4CCB-AD65-993B40103919}" dt="2024-10-02T09:21:18.418" v="995" actId="2711"/>
        <pc:sldMkLst>
          <pc:docMk/>
          <pc:sldMk cId="873758628" sldId="419"/>
        </pc:sldMkLst>
        <pc:spChg chg="mod">
          <ac:chgData name="Michael Sørensen Loft" userId="42949a3e-5aba-4e5d-931a-6d7b2cf6ec97" providerId="ADAL" clId="{11DA0188-D7C2-4CCB-AD65-993B40103919}" dt="2024-10-02T09:21:18.418" v="995" actId="2711"/>
          <ac:spMkLst>
            <pc:docMk/>
            <pc:sldMk cId="873758628" sldId="419"/>
            <ac:spMk id="4" creationId="{00000000-0000-0000-0000-000000000000}"/>
          </ac:spMkLst>
        </pc:spChg>
      </pc:sldChg>
      <pc:sldChg chg="modSp add mod">
        <pc:chgData name="Michael Sørensen Loft" userId="42949a3e-5aba-4e5d-931a-6d7b2cf6ec97" providerId="ADAL" clId="{11DA0188-D7C2-4CCB-AD65-993B40103919}" dt="2024-10-02T09:21:27.045" v="996" actId="2711"/>
        <pc:sldMkLst>
          <pc:docMk/>
          <pc:sldMk cId="2240515796" sldId="420"/>
        </pc:sldMkLst>
        <pc:spChg chg="mod">
          <ac:chgData name="Michael Sørensen Loft" userId="42949a3e-5aba-4e5d-931a-6d7b2cf6ec97" providerId="ADAL" clId="{11DA0188-D7C2-4CCB-AD65-993B40103919}" dt="2024-10-02T09:21:27.045" v="996" actId="2711"/>
          <ac:spMkLst>
            <pc:docMk/>
            <pc:sldMk cId="2240515796" sldId="420"/>
            <ac:spMk id="4" creationId="{00000000-0000-0000-0000-000000000000}"/>
          </ac:spMkLst>
        </pc:spChg>
      </pc:sldChg>
      <pc:sldChg chg="modSp add mod">
        <pc:chgData name="Michael Sørensen Loft" userId="42949a3e-5aba-4e5d-931a-6d7b2cf6ec97" providerId="ADAL" clId="{11DA0188-D7C2-4CCB-AD65-993B40103919}" dt="2024-10-02T09:21:42.364" v="998" actId="2711"/>
        <pc:sldMkLst>
          <pc:docMk/>
          <pc:sldMk cId="2537237579" sldId="421"/>
        </pc:sldMkLst>
        <pc:spChg chg="mod">
          <ac:chgData name="Michael Sørensen Loft" userId="42949a3e-5aba-4e5d-931a-6d7b2cf6ec97" providerId="ADAL" clId="{11DA0188-D7C2-4CCB-AD65-993B40103919}" dt="2024-10-02T09:21:42.364" v="998" actId="2711"/>
          <ac:spMkLst>
            <pc:docMk/>
            <pc:sldMk cId="2537237579" sldId="421"/>
            <ac:spMk id="4" creationId="{00000000-0000-0000-0000-000000000000}"/>
          </ac:spMkLst>
        </pc:spChg>
      </pc:sldChg>
      <pc:sldChg chg="modSp add mod">
        <pc:chgData name="Michael Sørensen Loft" userId="42949a3e-5aba-4e5d-931a-6d7b2cf6ec97" providerId="ADAL" clId="{11DA0188-D7C2-4CCB-AD65-993B40103919}" dt="2024-10-02T09:21:49.338" v="999" actId="2711"/>
        <pc:sldMkLst>
          <pc:docMk/>
          <pc:sldMk cId="3574226085" sldId="422"/>
        </pc:sldMkLst>
        <pc:spChg chg="mod">
          <ac:chgData name="Michael Sørensen Loft" userId="42949a3e-5aba-4e5d-931a-6d7b2cf6ec97" providerId="ADAL" clId="{11DA0188-D7C2-4CCB-AD65-993B40103919}" dt="2024-10-02T09:21:49.338" v="999" actId="2711"/>
          <ac:spMkLst>
            <pc:docMk/>
            <pc:sldMk cId="3574226085" sldId="422"/>
            <ac:spMk id="4" creationId="{00000000-0000-0000-0000-000000000000}"/>
          </ac:spMkLst>
        </pc:spChg>
      </pc:sldChg>
      <pc:sldChg chg="modSp add mod">
        <pc:chgData name="Michael Sørensen Loft" userId="42949a3e-5aba-4e5d-931a-6d7b2cf6ec97" providerId="ADAL" clId="{11DA0188-D7C2-4CCB-AD65-993B40103919}" dt="2024-10-02T09:21:58.049" v="1000" actId="2711"/>
        <pc:sldMkLst>
          <pc:docMk/>
          <pc:sldMk cId="3905222289" sldId="423"/>
        </pc:sldMkLst>
        <pc:spChg chg="mod">
          <ac:chgData name="Michael Sørensen Loft" userId="42949a3e-5aba-4e5d-931a-6d7b2cf6ec97" providerId="ADAL" clId="{11DA0188-D7C2-4CCB-AD65-993B40103919}" dt="2024-10-02T09:21:58.049" v="1000" actId="2711"/>
          <ac:spMkLst>
            <pc:docMk/>
            <pc:sldMk cId="3905222289" sldId="423"/>
            <ac:spMk id="4" creationId="{00000000-0000-0000-0000-000000000000}"/>
          </ac:spMkLst>
        </pc:spChg>
      </pc:sldChg>
      <pc:sldChg chg="modSp add mod modShow">
        <pc:chgData name="Michael Sørensen Loft" userId="42949a3e-5aba-4e5d-931a-6d7b2cf6ec97" providerId="ADAL" clId="{11DA0188-D7C2-4CCB-AD65-993B40103919}" dt="2024-10-02T08:59:52.288" v="973" actId="729"/>
        <pc:sldMkLst>
          <pc:docMk/>
          <pc:sldMk cId="3224984167" sldId="424"/>
        </pc:sldMkLst>
        <pc:spChg chg="mod">
          <ac:chgData name="Michael Sørensen Loft" userId="42949a3e-5aba-4e5d-931a-6d7b2cf6ec97" providerId="ADAL" clId="{11DA0188-D7C2-4CCB-AD65-993B40103919}" dt="2024-10-02T08:59:45.785" v="972" actId="20577"/>
          <ac:spMkLst>
            <pc:docMk/>
            <pc:sldMk cId="3224984167" sldId="424"/>
            <ac:spMk id="3" creationId="{00000000-0000-0000-0000-000000000000}"/>
          </ac:spMkLst>
        </pc:spChg>
      </pc:sldChg>
    </pc:docChg>
  </pc:docChgLst>
  <pc:docChgLst>
    <pc:chgData name="Michael Sørensen Loft" userId="42949a3e-5aba-4e5d-931a-6d7b2cf6ec97" providerId="ADAL" clId="{BF169BCF-90BE-467E-884E-EBC8CF0009CA}"/>
    <pc:docChg chg="custSel addSld delSld modSld">
      <pc:chgData name="Michael Sørensen Loft" userId="42949a3e-5aba-4e5d-931a-6d7b2cf6ec97" providerId="ADAL" clId="{BF169BCF-90BE-467E-884E-EBC8CF0009CA}" dt="2024-11-04T10:31:37.567" v="70" actId="2711"/>
      <pc:docMkLst>
        <pc:docMk/>
      </pc:docMkLst>
      <pc:sldChg chg="modSp mod">
        <pc:chgData name="Michael Sørensen Loft" userId="42949a3e-5aba-4e5d-931a-6d7b2cf6ec97" providerId="ADAL" clId="{BF169BCF-90BE-467E-884E-EBC8CF0009CA}" dt="2024-11-04T10:28:12.021" v="52" actId="20577"/>
        <pc:sldMkLst>
          <pc:docMk/>
          <pc:sldMk cId="1622699834" sldId="256"/>
        </pc:sldMkLst>
        <pc:spChg chg="mod">
          <ac:chgData name="Michael Sørensen Loft" userId="42949a3e-5aba-4e5d-931a-6d7b2cf6ec97" providerId="ADAL" clId="{BF169BCF-90BE-467E-884E-EBC8CF0009CA}" dt="2024-11-04T10:28:12.021" v="52" actId="20577"/>
          <ac:spMkLst>
            <pc:docMk/>
            <pc:sldMk cId="1622699834" sldId="256"/>
            <ac:spMk id="7" creationId="{00000000-0000-0000-0000-000000000000}"/>
          </ac:spMkLst>
        </pc:spChg>
      </pc:sldChg>
      <pc:sldChg chg="mod modShow">
        <pc:chgData name="Michael Sørensen Loft" userId="42949a3e-5aba-4e5d-931a-6d7b2cf6ec97" providerId="ADAL" clId="{BF169BCF-90BE-467E-884E-EBC8CF0009CA}" dt="2024-11-04T10:21:23.068" v="1" actId="729"/>
        <pc:sldMkLst>
          <pc:docMk/>
          <pc:sldMk cId="1329187049" sldId="312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2701036185" sldId="362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2080482678" sldId="370"/>
        </pc:sldMkLst>
      </pc:sldChg>
      <pc:sldChg chg="mod modShow">
        <pc:chgData name="Michael Sørensen Loft" userId="42949a3e-5aba-4e5d-931a-6d7b2cf6ec97" providerId="ADAL" clId="{BF169BCF-90BE-467E-884E-EBC8CF0009CA}" dt="2024-11-04T10:21:39.484" v="2" actId="729"/>
        <pc:sldMkLst>
          <pc:docMk/>
          <pc:sldMk cId="2494618906" sldId="377"/>
        </pc:sldMkLst>
      </pc:sldChg>
      <pc:sldChg chg="mod modShow">
        <pc:chgData name="Michael Sørensen Loft" userId="42949a3e-5aba-4e5d-931a-6d7b2cf6ec97" providerId="ADAL" clId="{BF169BCF-90BE-467E-884E-EBC8CF0009CA}" dt="2024-11-04T10:21:49.090" v="3" actId="729"/>
        <pc:sldMkLst>
          <pc:docMk/>
          <pc:sldMk cId="4229509493" sldId="378"/>
        </pc:sldMkLst>
      </pc:sldChg>
      <pc:sldChg chg="mod modShow">
        <pc:chgData name="Michael Sørensen Loft" userId="42949a3e-5aba-4e5d-931a-6d7b2cf6ec97" providerId="ADAL" clId="{BF169BCF-90BE-467E-884E-EBC8CF0009CA}" dt="2024-11-04T10:21:51.304" v="4" actId="729"/>
        <pc:sldMkLst>
          <pc:docMk/>
          <pc:sldMk cId="3266656990" sldId="379"/>
        </pc:sldMkLst>
      </pc:sldChg>
      <pc:sldChg chg="mod modShow">
        <pc:chgData name="Michael Sørensen Loft" userId="42949a3e-5aba-4e5d-931a-6d7b2cf6ec97" providerId="ADAL" clId="{BF169BCF-90BE-467E-884E-EBC8CF0009CA}" dt="2024-11-04T10:21:19.760" v="0" actId="729"/>
        <pc:sldMkLst>
          <pc:docMk/>
          <pc:sldMk cId="3392813043" sldId="381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459953072" sldId="385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1543542045" sldId="386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1471053503" sldId="387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173486983" sldId="388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3807157907" sldId="389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3286353058" sldId="390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251701936" sldId="391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1572999248" sldId="392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1867133149" sldId="393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3006203880" sldId="394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228065968" sldId="395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3677786082" sldId="397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408456767" sldId="398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3188495949" sldId="399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2928642002" sldId="400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2076635365" sldId="401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389120864" sldId="402"/>
        </pc:sldMkLst>
      </pc:sldChg>
      <pc:sldChg chg="del">
        <pc:chgData name="Michael Sørensen Loft" userId="42949a3e-5aba-4e5d-931a-6d7b2cf6ec97" providerId="ADAL" clId="{BF169BCF-90BE-467E-884E-EBC8CF0009CA}" dt="2024-11-04T10:23:07.497" v="5" actId="47"/>
        <pc:sldMkLst>
          <pc:docMk/>
          <pc:sldMk cId="2832012212" sldId="403"/>
        </pc:sldMkLst>
      </pc:sldChg>
      <pc:sldChg chg="modSp mod modShow">
        <pc:chgData name="Michael Sørensen Loft" userId="42949a3e-5aba-4e5d-931a-6d7b2cf6ec97" providerId="ADAL" clId="{BF169BCF-90BE-467E-884E-EBC8CF0009CA}" dt="2024-11-04T10:30:34.716" v="64" actId="2711"/>
        <pc:sldMkLst>
          <pc:docMk/>
          <pc:sldMk cId="3749565573" sldId="404"/>
        </pc:sldMkLst>
        <pc:spChg chg="mod">
          <ac:chgData name="Michael Sørensen Loft" userId="42949a3e-5aba-4e5d-931a-6d7b2cf6ec97" providerId="ADAL" clId="{BF169BCF-90BE-467E-884E-EBC8CF0009CA}" dt="2024-11-04T10:30:34.716" v="64" actId="2711"/>
          <ac:spMkLst>
            <pc:docMk/>
            <pc:sldMk cId="3749565573" sldId="404"/>
            <ac:spMk id="4" creationId="{00000000-0000-0000-0000-000000000000}"/>
          </ac:spMkLst>
        </pc:spChg>
      </pc:sldChg>
      <pc:sldChg chg="modSp mod modShow">
        <pc:chgData name="Michael Sørensen Loft" userId="42949a3e-5aba-4e5d-931a-6d7b2cf6ec97" providerId="ADAL" clId="{BF169BCF-90BE-467E-884E-EBC8CF0009CA}" dt="2024-11-04T10:30:45.869" v="65" actId="2711"/>
        <pc:sldMkLst>
          <pc:docMk/>
          <pc:sldMk cId="864158854" sldId="405"/>
        </pc:sldMkLst>
        <pc:spChg chg="mod">
          <ac:chgData name="Michael Sørensen Loft" userId="42949a3e-5aba-4e5d-931a-6d7b2cf6ec97" providerId="ADAL" clId="{BF169BCF-90BE-467E-884E-EBC8CF0009CA}" dt="2024-11-04T10:30:45.869" v="65" actId="2711"/>
          <ac:spMkLst>
            <pc:docMk/>
            <pc:sldMk cId="864158854" sldId="405"/>
            <ac:spMk id="4" creationId="{00000000-0000-0000-0000-000000000000}"/>
          </ac:spMkLst>
        </pc:spChg>
      </pc:sldChg>
      <pc:sldChg chg="modSp mod modShow">
        <pc:chgData name="Michael Sørensen Loft" userId="42949a3e-5aba-4e5d-931a-6d7b2cf6ec97" providerId="ADAL" clId="{BF169BCF-90BE-467E-884E-EBC8CF0009CA}" dt="2024-11-04T10:30:58.629" v="66" actId="2711"/>
        <pc:sldMkLst>
          <pc:docMk/>
          <pc:sldMk cId="1446964083" sldId="406"/>
        </pc:sldMkLst>
        <pc:spChg chg="mod">
          <ac:chgData name="Michael Sørensen Loft" userId="42949a3e-5aba-4e5d-931a-6d7b2cf6ec97" providerId="ADAL" clId="{BF169BCF-90BE-467E-884E-EBC8CF0009CA}" dt="2024-11-04T10:30:58.629" v="66" actId="2711"/>
          <ac:spMkLst>
            <pc:docMk/>
            <pc:sldMk cId="1446964083" sldId="406"/>
            <ac:spMk id="4" creationId="{00000000-0000-0000-0000-000000000000}"/>
          </ac:spMkLst>
        </pc:spChg>
      </pc:sldChg>
      <pc:sldChg chg="modSp mod modShow">
        <pc:chgData name="Michael Sørensen Loft" userId="42949a3e-5aba-4e5d-931a-6d7b2cf6ec97" providerId="ADAL" clId="{BF169BCF-90BE-467E-884E-EBC8CF0009CA}" dt="2024-11-04T10:31:11.094" v="67" actId="2711"/>
        <pc:sldMkLst>
          <pc:docMk/>
          <pc:sldMk cId="2333593330" sldId="407"/>
        </pc:sldMkLst>
        <pc:spChg chg="mod">
          <ac:chgData name="Michael Sørensen Loft" userId="42949a3e-5aba-4e5d-931a-6d7b2cf6ec97" providerId="ADAL" clId="{BF169BCF-90BE-467E-884E-EBC8CF0009CA}" dt="2024-11-04T10:31:11.094" v="67" actId="2711"/>
          <ac:spMkLst>
            <pc:docMk/>
            <pc:sldMk cId="2333593330" sldId="407"/>
            <ac:spMk id="4" creationId="{00000000-0000-0000-0000-000000000000}"/>
          </ac:spMkLst>
        </pc:spChg>
      </pc:sldChg>
      <pc:sldChg chg="modSp mod modShow">
        <pc:chgData name="Michael Sørensen Loft" userId="42949a3e-5aba-4e5d-931a-6d7b2cf6ec97" providerId="ADAL" clId="{BF169BCF-90BE-467E-884E-EBC8CF0009CA}" dt="2024-11-04T10:31:21.013" v="68" actId="2711"/>
        <pc:sldMkLst>
          <pc:docMk/>
          <pc:sldMk cId="4117745728" sldId="408"/>
        </pc:sldMkLst>
        <pc:spChg chg="mod">
          <ac:chgData name="Michael Sørensen Loft" userId="42949a3e-5aba-4e5d-931a-6d7b2cf6ec97" providerId="ADAL" clId="{BF169BCF-90BE-467E-884E-EBC8CF0009CA}" dt="2024-11-04T10:31:21.013" v="68" actId="2711"/>
          <ac:spMkLst>
            <pc:docMk/>
            <pc:sldMk cId="4117745728" sldId="408"/>
            <ac:spMk id="4" creationId="{00000000-0000-0000-0000-000000000000}"/>
          </ac:spMkLst>
        </pc:spChg>
      </pc:sldChg>
      <pc:sldChg chg="modSp mod modShow">
        <pc:chgData name="Michael Sørensen Loft" userId="42949a3e-5aba-4e5d-931a-6d7b2cf6ec97" providerId="ADAL" clId="{BF169BCF-90BE-467E-884E-EBC8CF0009CA}" dt="2024-11-04T10:31:30.634" v="69" actId="2711"/>
        <pc:sldMkLst>
          <pc:docMk/>
          <pc:sldMk cId="1365822160" sldId="409"/>
        </pc:sldMkLst>
        <pc:spChg chg="mod">
          <ac:chgData name="Michael Sørensen Loft" userId="42949a3e-5aba-4e5d-931a-6d7b2cf6ec97" providerId="ADAL" clId="{BF169BCF-90BE-467E-884E-EBC8CF0009CA}" dt="2024-11-04T10:31:30.634" v="69" actId="2711"/>
          <ac:spMkLst>
            <pc:docMk/>
            <pc:sldMk cId="1365822160" sldId="409"/>
            <ac:spMk id="4" creationId="{00000000-0000-0000-0000-000000000000}"/>
          </ac:spMkLst>
        </pc:spChg>
      </pc:sldChg>
      <pc:sldChg chg="modSp mod modShow">
        <pc:chgData name="Michael Sørensen Loft" userId="42949a3e-5aba-4e5d-931a-6d7b2cf6ec97" providerId="ADAL" clId="{BF169BCF-90BE-467E-884E-EBC8CF0009CA}" dt="2024-11-04T10:31:37.567" v="70" actId="2711"/>
        <pc:sldMkLst>
          <pc:docMk/>
          <pc:sldMk cId="1929729702" sldId="410"/>
        </pc:sldMkLst>
        <pc:spChg chg="mod">
          <ac:chgData name="Michael Sørensen Loft" userId="42949a3e-5aba-4e5d-931a-6d7b2cf6ec97" providerId="ADAL" clId="{BF169BCF-90BE-467E-884E-EBC8CF0009CA}" dt="2024-11-04T10:31:37.567" v="70" actId="2711"/>
          <ac:spMkLst>
            <pc:docMk/>
            <pc:sldMk cId="1929729702" sldId="410"/>
            <ac:spMk id="4" creationId="{00000000-0000-0000-0000-000000000000}"/>
          </ac:spMkLst>
        </pc:spChg>
      </pc:sldChg>
      <pc:sldChg chg="mod modShow">
        <pc:chgData name="Michael Sørensen Loft" userId="42949a3e-5aba-4e5d-931a-6d7b2cf6ec97" providerId="ADAL" clId="{BF169BCF-90BE-467E-884E-EBC8CF0009CA}" dt="2024-11-04T10:24:26.110" v="9" actId="729"/>
        <pc:sldMkLst>
          <pc:docMk/>
          <pc:sldMk cId="1651050254" sldId="411"/>
        </pc:sldMkLst>
      </pc:sldChg>
      <pc:sldChg chg="del">
        <pc:chgData name="Michael Sørensen Loft" userId="42949a3e-5aba-4e5d-931a-6d7b2cf6ec97" providerId="ADAL" clId="{BF169BCF-90BE-467E-884E-EBC8CF0009CA}" dt="2024-11-04T10:23:28.986" v="6" actId="47"/>
        <pc:sldMkLst>
          <pc:docMk/>
          <pc:sldMk cId="3925342840" sldId="412"/>
        </pc:sldMkLst>
      </pc:sldChg>
      <pc:sldChg chg="del">
        <pc:chgData name="Michael Sørensen Loft" userId="42949a3e-5aba-4e5d-931a-6d7b2cf6ec97" providerId="ADAL" clId="{BF169BCF-90BE-467E-884E-EBC8CF0009CA}" dt="2024-11-04T10:23:28.986" v="6" actId="47"/>
        <pc:sldMkLst>
          <pc:docMk/>
          <pc:sldMk cId="4122245299" sldId="414"/>
        </pc:sldMkLst>
      </pc:sldChg>
      <pc:sldChg chg="del">
        <pc:chgData name="Michael Sørensen Loft" userId="42949a3e-5aba-4e5d-931a-6d7b2cf6ec97" providerId="ADAL" clId="{BF169BCF-90BE-467E-884E-EBC8CF0009CA}" dt="2024-11-04T10:23:28.986" v="6" actId="47"/>
        <pc:sldMkLst>
          <pc:docMk/>
          <pc:sldMk cId="873758628" sldId="419"/>
        </pc:sldMkLst>
      </pc:sldChg>
      <pc:sldChg chg="modSp add mod">
        <pc:chgData name="Michael Sørensen Loft" userId="42949a3e-5aba-4e5d-931a-6d7b2cf6ec97" providerId="ADAL" clId="{BF169BCF-90BE-467E-884E-EBC8CF0009CA}" dt="2024-11-04T10:25:05.148" v="25" actId="20577"/>
        <pc:sldMkLst>
          <pc:docMk/>
          <pc:sldMk cId="2072795331" sldId="419"/>
        </pc:sldMkLst>
        <pc:spChg chg="mod">
          <ac:chgData name="Michael Sørensen Loft" userId="42949a3e-5aba-4e5d-931a-6d7b2cf6ec97" providerId="ADAL" clId="{BF169BCF-90BE-467E-884E-EBC8CF0009CA}" dt="2024-11-04T10:25:05.148" v="25" actId="20577"/>
          <ac:spMkLst>
            <pc:docMk/>
            <pc:sldMk cId="2072795331" sldId="419"/>
            <ac:spMk id="2" creationId="{37B5F760-3306-0621-F9C8-49C4E6BBBA5E}"/>
          </ac:spMkLst>
        </pc:spChg>
      </pc:sldChg>
      <pc:sldChg chg="modSp add mod">
        <pc:chgData name="Michael Sørensen Loft" userId="42949a3e-5aba-4e5d-931a-6d7b2cf6ec97" providerId="ADAL" clId="{BF169BCF-90BE-467E-884E-EBC8CF0009CA}" dt="2024-11-04T10:28:41.598" v="63" actId="20577"/>
        <pc:sldMkLst>
          <pc:docMk/>
          <pc:sldMk cId="1890758540" sldId="420"/>
        </pc:sldMkLst>
        <pc:spChg chg="mod">
          <ac:chgData name="Michael Sørensen Loft" userId="42949a3e-5aba-4e5d-931a-6d7b2cf6ec97" providerId="ADAL" clId="{BF169BCF-90BE-467E-884E-EBC8CF0009CA}" dt="2024-11-04T10:28:41.598" v="63" actId="20577"/>
          <ac:spMkLst>
            <pc:docMk/>
            <pc:sldMk cId="1890758540" sldId="420"/>
            <ac:spMk id="3" creationId="{04229029-2706-150A-AC36-55CDAE6798EB}"/>
          </ac:spMkLst>
        </pc:spChg>
      </pc:sldChg>
      <pc:sldChg chg="del">
        <pc:chgData name="Michael Sørensen Loft" userId="42949a3e-5aba-4e5d-931a-6d7b2cf6ec97" providerId="ADAL" clId="{BF169BCF-90BE-467E-884E-EBC8CF0009CA}" dt="2024-11-04T10:23:28.986" v="6" actId="47"/>
        <pc:sldMkLst>
          <pc:docMk/>
          <pc:sldMk cId="2240515796" sldId="420"/>
        </pc:sldMkLst>
      </pc:sldChg>
      <pc:sldChg chg="del">
        <pc:chgData name="Michael Sørensen Loft" userId="42949a3e-5aba-4e5d-931a-6d7b2cf6ec97" providerId="ADAL" clId="{BF169BCF-90BE-467E-884E-EBC8CF0009CA}" dt="2024-11-04T10:23:28.986" v="6" actId="47"/>
        <pc:sldMkLst>
          <pc:docMk/>
          <pc:sldMk cId="2537237579" sldId="421"/>
        </pc:sldMkLst>
      </pc:sldChg>
      <pc:sldChg chg="del">
        <pc:chgData name="Michael Sørensen Loft" userId="42949a3e-5aba-4e5d-931a-6d7b2cf6ec97" providerId="ADAL" clId="{BF169BCF-90BE-467E-884E-EBC8CF0009CA}" dt="2024-11-04T10:23:28.986" v="6" actId="47"/>
        <pc:sldMkLst>
          <pc:docMk/>
          <pc:sldMk cId="3574226085" sldId="422"/>
        </pc:sldMkLst>
      </pc:sldChg>
      <pc:sldChg chg="del">
        <pc:chgData name="Michael Sørensen Loft" userId="42949a3e-5aba-4e5d-931a-6d7b2cf6ec97" providerId="ADAL" clId="{BF169BCF-90BE-467E-884E-EBC8CF0009CA}" dt="2024-11-04T10:23:39.930" v="7" actId="47"/>
        <pc:sldMkLst>
          <pc:docMk/>
          <pc:sldMk cId="3905222289" sldId="423"/>
        </pc:sldMkLst>
      </pc:sldChg>
      <pc:sldChg chg="del">
        <pc:chgData name="Michael Sørensen Loft" userId="42949a3e-5aba-4e5d-931a-6d7b2cf6ec97" providerId="ADAL" clId="{BF169BCF-90BE-467E-884E-EBC8CF0009CA}" dt="2024-11-04T10:24:17.173" v="8" actId="47"/>
        <pc:sldMkLst>
          <pc:docMk/>
          <pc:sldMk cId="3224984167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3D45B35-5990-4A22-9246-3EAB55A12994}" type="datetimeFigureOut">
              <a:rPr lang="da-DK" smtClean="0"/>
              <a:t>04-11-2024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9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89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89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192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158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98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7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added</a:t>
            </a:r>
            <a:r>
              <a:rPr lang="da-DK" dirty="0"/>
              <a:t> a </a:t>
            </a:r>
            <a:r>
              <a:rPr lang="da-DK" dirty="0" err="1"/>
              <a:t>SendData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the </a:t>
            </a:r>
            <a:r>
              <a:rPr lang="da-DK" dirty="0" err="1"/>
              <a:t>client</a:t>
            </a:r>
            <a:r>
              <a:rPr lang="da-DK" dirty="0"/>
              <a:t> and public properties to the server,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data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00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78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185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45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092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17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gall.com/warning-sign-png/download/69428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Client-Server </a:t>
            </a:r>
            <a:r>
              <a:rPr lang="da-DK" dirty="0" err="1"/>
              <a:t>communication</a:t>
            </a:r>
            <a:r>
              <a:rPr lang="da-DK" dirty="0"/>
              <a:t> in C#</a:t>
            </a:r>
          </a:p>
          <a:p>
            <a:r>
              <a:rPr lang="da-DK" dirty="0"/>
              <a:t>With </a:t>
            </a:r>
            <a:r>
              <a:rPr lang="da-DK" dirty="0" err="1"/>
              <a:t>blocking</a:t>
            </a:r>
            <a:r>
              <a:rPr lang="da-DK" dirty="0"/>
              <a:t> </a:t>
            </a:r>
            <a:r>
              <a:rPr lang="da-DK" dirty="0" err="1"/>
              <a:t>collection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server listens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694663"/>
            <a:ext cx="10515600" cy="148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The Server </a:t>
            </a:r>
            <a:r>
              <a:rPr lang="da-DK" dirty="0" err="1"/>
              <a:t>specifies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to listen:</a:t>
            </a:r>
          </a:p>
          <a:p>
            <a:r>
              <a:rPr lang="da-DK" dirty="0"/>
              <a:t>IP Address </a:t>
            </a:r>
          </a:p>
          <a:p>
            <a:r>
              <a:rPr lang="da-DK" dirty="0"/>
              <a:t>Port </a:t>
            </a:r>
            <a:r>
              <a:rPr lang="da-DK" dirty="0" err="1"/>
              <a:t>number</a:t>
            </a:r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" y="1311965"/>
            <a:ext cx="11423584" cy="32898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208" y="1193180"/>
            <a:ext cx="6172709" cy="350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ounded Rectangle 1"/>
          <p:cNvSpPr/>
          <p:nvPr/>
        </p:nvSpPr>
        <p:spPr>
          <a:xfrm>
            <a:off x="751115" y="1393372"/>
            <a:ext cx="5486399" cy="3058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>
                <a:solidFill>
                  <a:schemeClr val="tx1"/>
                </a:solidFill>
              </a:rPr>
              <a:t>The server </a:t>
            </a:r>
            <a:r>
              <a:rPr lang="da-DK" dirty="0" err="1">
                <a:solidFill>
                  <a:schemeClr val="tx1"/>
                </a:solidFill>
              </a:rPr>
              <a:t>can</a:t>
            </a:r>
            <a:r>
              <a:rPr lang="da-DK" dirty="0">
                <a:solidFill>
                  <a:schemeClr val="tx1"/>
                </a:solidFill>
              </a:rPr>
              <a:t> have multiple </a:t>
            </a:r>
            <a:r>
              <a:rPr lang="da-DK" dirty="0" err="1">
                <a:solidFill>
                  <a:schemeClr val="tx1"/>
                </a:solidFill>
              </a:rPr>
              <a:t>network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cards</a:t>
            </a:r>
            <a:r>
              <a:rPr lang="da-DK" dirty="0">
                <a:solidFill>
                  <a:schemeClr val="tx1"/>
                </a:solidFill>
              </a:rPr>
              <a:t> and more </a:t>
            </a:r>
            <a:r>
              <a:rPr lang="da-DK" dirty="0" err="1">
                <a:solidFill>
                  <a:schemeClr val="tx1"/>
                </a:solidFill>
              </a:rPr>
              <a:t>than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one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address</a:t>
            </a:r>
            <a:r>
              <a:rPr lang="da-DK" dirty="0">
                <a:solidFill>
                  <a:schemeClr val="tx1"/>
                </a:solidFill>
              </a:rPr>
              <a:t>. 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IP Address to listen to </a:t>
            </a:r>
            <a:r>
              <a:rPr lang="da-DK" dirty="0" err="1">
                <a:solidFill>
                  <a:schemeClr val="tx1"/>
                </a:solidFill>
              </a:rPr>
              <a:t>can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be</a:t>
            </a:r>
            <a:r>
              <a:rPr lang="da-DK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tx1"/>
                </a:solidFill>
              </a:rPr>
              <a:t>Any</a:t>
            </a:r>
            <a:r>
              <a:rPr lang="da-DK" dirty="0">
                <a:solidFill>
                  <a:schemeClr val="tx1"/>
                </a:solidFill>
              </a:rPr>
              <a:t> &lt;= all </a:t>
            </a:r>
            <a:r>
              <a:rPr lang="da-DK" dirty="0" err="1">
                <a:solidFill>
                  <a:schemeClr val="tx1"/>
                </a:solidFill>
              </a:rPr>
              <a:t>network</a:t>
            </a:r>
            <a:r>
              <a:rPr lang="da-DK" dirty="0">
                <a:solidFill>
                  <a:schemeClr val="tx1"/>
                </a:solidFill>
              </a:rPr>
              <a:t>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tx1"/>
                </a:solidFill>
              </a:rPr>
              <a:t>Loopback</a:t>
            </a:r>
            <a:r>
              <a:rPr lang="da-DK" dirty="0">
                <a:solidFill>
                  <a:schemeClr val="tx1"/>
                </a:solidFill>
              </a:rPr>
              <a:t> &lt;= 127.0.0.1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A </a:t>
            </a:r>
            <a:r>
              <a:rPr lang="da-DK" dirty="0" err="1">
                <a:solidFill>
                  <a:schemeClr val="tx1"/>
                </a:solidFill>
              </a:rPr>
              <a:t>specific</a:t>
            </a:r>
            <a:r>
              <a:rPr lang="da-DK" dirty="0">
                <a:solidFill>
                  <a:schemeClr val="tx1"/>
                </a:solidFill>
              </a:rPr>
              <a:t> IP </a:t>
            </a:r>
            <a:r>
              <a:rPr lang="da-DK" dirty="0" err="1">
                <a:solidFill>
                  <a:schemeClr val="tx1"/>
                </a:solidFill>
              </a:rPr>
              <a:t>address</a:t>
            </a: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3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connects</a:t>
            </a:r>
            <a:r>
              <a:rPr lang="da-DK" dirty="0"/>
              <a:t> to the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694663"/>
            <a:ext cx="10515600" cy="148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connects</a:t>
            </a:r>
            <a:r>
              <a:rPr lang="da-DK" dirty="0"/>
              <a:t> to a server </a:t>
            </a:r>
            <a:r>
              <a:rPr lang="da-DK" dirty="0" err="1"/>
              <a:t>socket</a:t>
            </a:r>
            <a:r>
              <a:rPr lang="da-DK" dirty="0"/>
              <a:t>:</a:t>
            </a:r>
          </a:p>
          <a:p>
            <a:r>
              <a:rPr lang="da-DK" dirty="0"/>
              <a:t>IP Address </a:t>
            </a:r>
          </a:p>
          <a:p>
            <a:r>
              <a:rPr lang="da-DK" dirty="0"/>
              <a:t>Port </a:t>
            </a:r>
            <a:r>
              <a:rPr lang="da-DK" dirty="0" err="1"/>
              <a:t>number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" y="1311965"/>
            <a:ext cx="11423584" cy="32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5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8436-C9E0-6CD8-21B9-CC4946E4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Using the </a:t>
            </a:r>
            <a:r>
              <a:rPr lang="da-DK" dirty="0" err="1"/>
              <a:t>socket</a:t>
            </a:r>
            <a:r>
              <a:rPr lang="da-DK" dirty="0"/>
              <a:t> </a:t>
            </a:r>
            <a:r>
              <a:rPr lang="da-DK" dirty="0" err="1"/>
              <a:t>communication</a:t>
            </a:r>
            <a:r>
              <a:rPr lang="da-DK" dirty="0"/>
              <a:t> from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240B-5F48-B45D-5BD6-84C265B8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0599"/>
            <a:ext cx="10515600" cy="1376363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48F46-1DB4-41D4-F39C-751BE7A9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99" y="1518139"/>
            <a:ext cx="10227403" cy="31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0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3DFE-2D70-EDF1-9C71-601995FA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2E21-7B8A-D086-9316-E615A71B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E11D3-CD1C-9CFD-145E-DB7DABC5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1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441C-0C5B-F7B6-3B08-09533323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 in </a:t>
            </a:r>
            <a:r>
              <a:rPr lang="da-DK" dirty="0" err="1"/>
              <a:t>this</a:t>
            </a:r>
            <a:r>
              <a:rPr lang="da-DK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88EB-DAB0-910E-7057-850A0FE4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problems with the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pPr>
              <a:buFontTx/>
              <a:buChar char="-"/>
            </a:pP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SendData</a:t>
            </a:r>
            <a:r>
              <a:rPr lang="da-DK" dirty="0"/>
              <a:t>() is </a:t>
            </a:r>
            <a:r>
              <a:rPr lang="da-DK" dirty="0" err="1"/>
              <a:t>called</a:t>
            </a:r>
            <a:r>
              <a:rPr lang="da-DK" dirty="0"/>
              <a:t> more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once</a:t>
            </a:r>
            <a:r>
              <a:rPr lang="da-DK" dirty="0"/>
              <a:t>, </a:t>
            </a:r>
            <a:r>
              <a:rPr lang="da-DK" dirty="0" err="1"/>
              <a:t>before</a:t>
            </a:r>
            <a:r>
              <a:rPr lang="da-DK" dirty="0"/>
              <a:t> the data is sent on the </a:t>
            </a:r>
            <a:r>
              <a:rPr lang="da-DK" dirty="0" err="1"/>
              <a:t>socket</a:t>
            </a:r>
            <a:r>
              <a:rPr lang="da-DK" dirty="0"/>
              <a:t>?</a:t>
            </a:r>
          </a:p>
          <a:p>
            <a:pPr>
              <a:buFontTx/>
              <a:buChar char="-"/>
            </a:pP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SendData</a:t>
            </a:r>
            <a:r>
              <a:rPr lang="da-DK" dirty="0"/>
              <a:t>()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_</a:t>
            </a:r>
            <a:r>
              <a:rPr lang="da-DK" dirty="0" err="1"/>
              <a:t>hasDataToSend</a:t>
            </a:r>
            <a:r>
              <a:rPr lang="da-DK" dirty="0"/>
              <a:t> is reset?</a:t>
            </a:r>
          </a:p>
          <a:p>
            <a:pPr>
              <a:buFontTx/>
              <a:buChar char="-"/>
            </a:pP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a user of the </a:t>
            </a:r>
            <a:r>
              <a:rPr lang="da-DK" dirty="0" err="1"/>
              <a:t>SocketServer</a:t>
            </a:r>
            <a:r>
              <a:rPr lang="da-DK" dirty="0"/>
              <a:t> </a:t>
            </a:r>
            <a:r>
              <a:rPr lang="da-DK" dirty="0" err="1"/>
              <a:t>reads</a:t>
            </a:r>
            <a:r>
              <a:rPr lang="da-DK" dirty="0"/>
              <a:t> the Data </a:t>
            </a:r>
            <a:r>
              <a:rPr lang="da-DK" dirty="0" err="1"/>
              <a:t>property</a:t>
            </a:r>
            <a:r>
              <a:rPr lang="da-DK" dirty="0"/>
              <a:t> at the same time as data is </a:t>
            </a:r>
            <a:r>
              <a:rPr lang="da-DK" dirty="0" err="1"/>
              <a:t>received</a:t>
            </a:r>
            <a:r>
              <a:rPr lang="da-DK" dirty="0"/>
              <a:t>?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982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441C-0C5B-F7B6-3B08-09533323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 in </a:t>
            </a:r>
            <a:r>
              <a:rPr lang="da-DK" dirty="0" err="1"/>
              <a:t>this</a:t>
            </a:r>
            <a:r>
              <a:rPr lang="da-DK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88EB-DAB0-910E-7057-850A0FE4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problems with the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SendData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data is sent on the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socket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SendData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hasDataToSend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reset?</a:t>
            </a:r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user of the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SocketServer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reads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Data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same time as data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received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 err="1"/>
              <a:t>Some</a:t>
            </a:r>
            <a:r>
              <a:rPr lang="da-DK" dirty="0"/>
              <a:t> data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lost!</a:t>
            </a:r>
          </a:p>
        </p:txBody>
      </p:sp>
    </p:spTree>
    <p:extLst>
      <p:ext uri="{BB962C8B-B14F-4D97-AF65-F5344CB8AC3E}">
        <p14:creationId xmlns:p14="http://schemas.microsoft.com/office/powerpoint/2010/main" val="67972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441C-0C5B-F7B6-3B08-09533323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 in </a:t>
            </a:r>
            <a:r>
              <a:rPr lang="da-DK" dirty="0" err="1"/>
              <a:t>this</a:t>
            </a:r>
            <a:r>
              <a:rPr lang="da-DK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88EB-DAB0-910E-7057-850A0FE4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problems with the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SendData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data is sent on the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socket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SendData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hasDataToSend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reset?</a:t>
            </a:r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user of the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SocketServer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reads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Data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same time as data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received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fix </a:t>
            </a:r>
            <a:r>
              <a:rPr lang="da-DK" dirty="0" err="1"/>
              <a:t>this</a:t>
            </a:r>
            <a:r>
              <a:rPr lang="da-DK" dirty="0"/>
              <a:t> in the coming </a:t>
            </a:r>
            <a:r>
              <a:rPr lang="da-DK" dirty="0" err="1"/>
              <a:t>weeks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041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5C4D0-E09C-8081-B46B-C7B6BB78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3653-E38E-C538-BA16-843CAFC1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 in </a:t>
            </a:r>
            <a:r>
              <a:rPr lang="da-DK" dirty="0" err="1"/>
              <a:t>this</a:t>
            </a:r>
            <a:r>
              <a:rPr lang="da-DK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9029-2706-150A-AC36-55CDAE679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problems with the </a:t>
            </a:r>
            <a:r>
              <a:rPr lang="da-DK" dirty="0" err="1"/>
              <a:t>way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SendData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more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data is sent on the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socket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SendData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_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hasDataToSend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reset?</a:t>
            </a:r>
          </a:p>
          <a:p>
            <a:pPr>
              <a:buFontTx/>
              <a:buChar char="-"/>
            </a:pP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user of the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SocketServer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reads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Data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property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same time as data is </a:t>
            </a:r>
            <a:r>
              <a:rPr lang="da-DK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received</a:t>
            </a:r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fix </a:t>
            </a:r>
            <a:r>
              <a:rPr lang="da-DK" dirty="0" err="1"/>
              <a:t>this</a:t>
            </a:r>
            <a:r>
              <a:rPr lang="da-DK" dirty="0"/>
              <a:t> NOW!</a:t>
            </a:r>
          </a:p>
        </p:txBody>
      </p:sp>
    </p:spTree>
    <p:extLst>
      <p:ext uri="{BB962C8B-B14F-4D97-AF65-F5344CB8AC3E}">
        <p14:creationId xmlns:p14="http://schemas.microsoft.com/office/powerpoint/2010/main" val="189075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0869-4086-F531-00E1-744E5ABB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F760-3306-0621-F9C8-49C4E6BB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Better</a:t>
            </a:r>
            <a:r>
              <a:rPr lang="da-DK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B67A-E3C7-3201-B693-9A0936F8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4E5D23-40FE-5C23-9D44-5618B82A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1" y="1269020"/>
            <a:ext cx="11906839" cy="43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9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Sending </a:t>
            </a:r>
            <a:r>
              <a:rPr lang="da-DK" dirty="0" err="1"/>
              <a:t>objects</a:t>
            </a:r>
            <a:r>
              <a:rPr lang="da-DK" dirty="0"/>
              <a:t> from the </a:t>
            </a:r>
            <a:r>
              <a:rPr lang="da-DK" dirty="0" err="1"/>
              <a:t>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105231"/>
            <a:ext cx="9718322" cy="5535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SocketClient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SocketClient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IPAddress.Parse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2000);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Socket client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Socket(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ipEndPoint.AddressFamily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client.Connect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(!_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ecgReadings.IsCompleted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ecgReadings.Take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JsonSerializer.Serialize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messageBytes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= Encoding.UTF8.GetBytes(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messageBytes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SocketFlags.None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>
                <a:solidFill>
                  <a:srgbClr val="A31515"/>
                </a:solidFill>
                <a:latin typeface="Consolas" panose="020B0609020204030204" pitchFamily="49" charset="0"/>
              </a:rPr>
              <a:t>$"Socket client sent message: 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FR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IOE means that Take() was called on a completed collection.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client.Shutdown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SocketShutdown.Both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5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The end </a:t>
            </a:r>
            <a:r>
              <a:rPr lang="da-DK" dirty="0" err="1"/>
              <a:t>goal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Client &lt;-&gt; Server </a:t>
            </a:r>
            <a:r>
              <a:rPr lang="da-DK" dirty="0" err="1"/>
              <a:t>socket</a:t>
            </a:r>
            <a:r>
              <a:rPr lang="da-DK" dirty="0"/>
              <a:t> </a:t>
            </a:r>
            <a:r>
              <a:rPr lang="da-DK" dirty="0" err="1"/>
              <a:t>communication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Sending </a:t>
            </a:r>
            <a:r>
              <a:rPr lang="da-DK" dirty="0" err="1"/>
              <a:t>objects</a:t>
            </a:r>
            <a:r>
              <a:rPr lang="da-DK" dirty="0"/>
              <a:t> from the </a:t>
            </a:r>
            <a:r>
              <a:rPr lang="da-DK" dirty="0" err="1"/>
              <a:t>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38199" y="1347537"/>
            <a:ext cx="11073063" cy="115818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SocketClient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SocketClient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IPAddress.Parse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Socket client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ipEndPoint.AddressFamily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client.Connect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(!_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ecgReadings.IsCompleted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ecgReadings.Take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JsonSerializer.Serialize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messageBytes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Encoding.UTF8.GetBytes(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messageBytes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$"Socket client sent message: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IOE means that Take() was called on a completed collection.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client.Shutdown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SocketShutdown.Both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15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Sending </a:t>
            </a:r>
            <a:r>
              <a:rPr lang="da-DK" dirty="0" err="1"/>
              <a:t>objects</a:t>
            </a:r>
            <a:r>
              <a:rPr lang="da-DK" dirty="0"/>
              <a:t> from the </a:t>
            </a:r>
            <a:r>
              <a:rPr lang="da-DK" dirty="0" err="1"/>
              <a:t>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38200" y="-5055757"/>
            <a:ext cx="11097126" cy="115818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SocketClient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SocketClient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IPAddress.Parse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"127.0.0.1"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Socket client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ipEndPoint.AddressFamily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client.Connect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(!_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ecgReadings.IsCompleted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ecgReadings.Take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JsonSerializer.Serialize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messageBytes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Encoding.UTF8.GetBytes(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client.Send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messageBytes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$"Socket client sent message: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objectAsJson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InvalidOperationException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IOE means that Take() was called on a completed collection.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client.Shutdown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SocketShutdown.Both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96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Receiving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on the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105231"/>
            <a:ext cx="11532691" cy="5535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SocketServer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SocketServer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RunServer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RunServer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8000"/>
                </a:solidFill>
                <a:latin typeface="Consolas" panose="020B0609020204030204" pitchFamily="49" charset="0"/>
              </a:rPr>
              <a:t>// listen to 'Any' which means all network addresses for this machine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IPAddress.Any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, 2000);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ipEndPoint.AddressFamily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listener.Bind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7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a-DK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Listening</a:t>
            </a:r>
            <a:r>
              <a:rPr lang="da-DK" sz="700" dirty="0">
                <a:solidFill>
                  <a:srgbClr val="A31515"/>
                </a:solidFill>
                <a:latin typeface="Consolas" panose="020B0609020204030204" pitchFamily="49" charset="0"/>
              </a:rPr>
              <a:t> on: 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sz="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listener.Listen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handler =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listener.Accept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ShallStop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[1024];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handler.Receive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(buffer,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SocketFlags.None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= Encoding.UTF8.GetString(buffer, 0,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700" dirty="0">
                <a:solidFill>
                  <a:srgbClr val="A31515"/>
                </a:solidFill>
                <a:latin typeface="Consolas" panose="020B0609020204030204" pitchFamily="49" charset="0"/>
              </a:rPr>
              <a:t>$"Server </a:t>
            </a:r>
            <a:r>
              <a:rPr lang="da-DK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received</a:t>
            </a:r>
            <a:r>
              <a:rPr lang="da-DK" sz="7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sz="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JsonSerializer.Deserialize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sz="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 _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ecgReadings.Add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System.Text.Json.JsonException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sz="700" dirty="0">
                <a:solidFill>
                  <a:srgbClr val="008000"/>
                </a:solidFill>
                <a:latin typeface="Consolas" panose="020B0609020204030204" pitchFamily="49" charset="0"/>
              </a:rPr>
              <a:t>// log </a:t>
            </a:r>
            <a:r>
              <a:rPr lang="da-DK" sz="700" dirty="0" err="1">
                <a:solidFill>
                  <a:srgbClr val="008000"/>
                </a:solidFill>
                <a:latin typeface="Consolas" panose="020B0609020204030204" pitchFamily="49" charset="0"/>
              </a:rPr>
              <a:t>any</a:t>
            </a:r>
            <a:r>
              <a:rPr lang="da-DK" sz="700" dirty="0">
                <a:solidFill>
                  <a:srgbClr val="008000"/>
                </a:solidFill>
                <a:latin typeface="Consolas" panose="020B0609020204030204" pitchFamily="49" charset="0"/>
              </a:rPr>
              <a:t> parsing </a:t>
            </a:r>
            <a:r>
              <a:rPr lang="da-DK" sz="700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listener.Close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ecgReadings.CompleteAdding</a:t>
            </a:r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ShallStop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59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Receiving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on the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105231"/>
            <a:ext cx="11532691" cy="162357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listen to 'Any' which means all network addresses for this machine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ipEndPoint.AddressFamily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listener.Bind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a-DK" dirty="0" err="1">
                <a:solidFill>
                  <a:srgbClr val="A31515"/>
                </a:solidFill>
                <a:latin typeface="Consolas" panose="020B0609020204030204" pitchFamily="49" charset="0"/>
              </a:rPr>
              <a:t>Listening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 on: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listener.Listen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handler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listener.Accept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ShallStop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[1024];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handler.Receive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(buffer,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Encoding.UTF8.GetString(buffer, 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$"Server </a:t>
            </a:r>
            <a:r>
              <a:rPr lang="da-DK" dirty="0" err="1">
                <a:solidFill>
                  <a:srgbClr val="A31515"/>
                </a:solidFill>
                <a:latin typeface="Consolas" panose="020B0609020204030204" pitchFamily="49" charset="0"/>
              </a:rPr>
              <a:t>received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JsonSerializer.Deserialize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ecgReadings.Add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System.Text.Json.JsonException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log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any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parsing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listener.Close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ecgReadings.CompleteAdding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ShallStop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74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Receiving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on the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654" y="-5164941"/>
            <a:ext cx="11532691" cy="162357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listen to 'Any' which means all network addresses for this machine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ipEndPoint.AddressFamily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listener.Bind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a-DK" dirty="0" err="1">
                <a:solidFill>
                  <a:srgbClr val="A31515"/>
                </a:solidFill>
                <a:latin typeface="Consolas" panose="020B0609020204030204" pitchFamily="49" charset="0"/>
              </a:rPr>
              <a:t>Listening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 on: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listener.Listen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handler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listener.Accept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ShallStop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[1024];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handler.Receive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(buffer,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Encoding.UTF8.GetString(buffer, 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$"Server </a:t>
            </a:r>
            <a:r>
              <a:rPr lang="da-DK" dirty="0" err="1">
                <a:solidFill>
                  <a:srgbClr val="A31515"/>
                </a:solidFill>
                <a:latin typeface="Consolas" panose="020B0609020204030204" pitchFamily="49" charset="0"/>
              </a:rPr>
              <a:t>received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JsonSerializer.Deserialize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ecgReadings.Add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System.Text.Json.JsonException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log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any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parsing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listener.Close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ecgReadings.CompleteAdding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ShallStop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82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Receiving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on the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997" y="-9638970"/>
            <a:ext cx="11532691" cy="162357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listen to 'Any' which means all network addresses for this machine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IPAddress.Any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ipEndPoint.AddressFamily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SocketType.Stream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ProtocolType.Tcp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listener.Bind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a-DK" dirty="0" err="1">
                <a:solidFill>
                  <a:srgbClr val="A31515"/>
                </a:solidFill>
                <a:latin typeface="Consolas" panose="020B0609020204030204" pitchFamily="49" charset="0"/>
              </a:rPr>
              <a:t>Listening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 on: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listener.Listen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handler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listener.Accept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ShallStop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[1024];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handler.Receive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(buffer,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Encoding.UTF8.GetString(buffer, 0,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numberOfBytesReceived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$"Server </a:t>
            </a:r>
            <a:r>
              <a:rPr lang="da-DK" dirty="0" err="1">
                <a:solidFill>
                  <a:srgbClr val="A31515"/>
                </a:solidFill>
                <a:latin typeface="Consolas" panose="020B0609020204030204" pitchFamily="49" charset="0"/>
              </a:rPr>
              <a:t>received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JsonSerializer.Deserialize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ecgReadings.Add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System.Text.Json.JsonException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// log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any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 parsing </a:t>
            </a:r>
            <a:r>
              <a:rPr lang="da-DK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listener.Close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ecgReadings.CompleteAdding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ShallStop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729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the </a:t>
            </a:r>
          </a:p>
          <a:p>
            <a:pPr marL="0" indent="0" algn="ctr">
              <a:buNone/>
            </a:pP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”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- ECG Network”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5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Warning tape: </a:t>
            </a:r>
            <a:r>
              <a:rPr lang="da-DK" dirty="0">
                <a:hlinkClick r:id="rId2"/>
              </a:rPr>
              <a:t>https://www.pngall.com/warning-sign-png/download/69428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end 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81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go from </a:t>
            </a:r>
            <a:r>
              <a:rPr lang="da-DK" dirty="0" err="1"/>
              <a:t>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8" y="1381783"/>
            <a:ext cx="11819784" cy="40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 </a:t>
            </a:r>
            <a:r>
              <a:rPr lang="da-DK" dirty="0" err="1"/>
              <a:t>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1" y="1269020"/>
            <a:ext cx="11906839" cy="43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73" y="1105232"/>
            <a:ext cx="9189854" cy="55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22" y="1006931"/>
            <a:ext cx="9129155" cy="54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5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Socket</a:t>
            </a:r>
            <a:r>
              <a:rPr lang="da-DK" dirty="0"/>
              <a:t> </a:t>
            </a:r>
            <a:r>
              <a:rPr lang="da-DK" dirty="0" err="1"/>
              <a:t>communication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76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server listens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694663"/>
            <a:ext cx="10515600" cy="148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The Server </a:t>
            </a:r>
            <a:r>
              <a:rPr lang="da-DK" dirty="0" err="1"/>
              <a:t>specifies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to listen:</a:t>
            </a:r>
          </a:p>
          <a:p>
            <a:r>
              <a:rPr lang="da-DK" dirty="0"/>
              <a:t>IP Address </a:t>
            </a:r>
          </a:p>
          <a:p>
            <a:r>
              <a:rPr lang="da-DK" dirty="0"/>
              <a:t>Port </a:t>
            </a:r>
            <a:r>
              <a:rPr lang="da-DK" dirty="0" err="1"/>
              <a:t>number</a:t>
            </a:r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" y="1311965"/>
            <a:ext cx="11423584" cy="32898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208" y="1193180"/>
            <a:ext cx="6172709" cy="350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95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15912</TotalTime>
  <Words>2279</Words>
  <Application>Microsoft Office PowerPoint</Application>
  <PresentationFormat>Widescreen</PresentationFormat>
  <Paragraphs>421</Paragraphs>
  <Slides>28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Gill Sans MT</vt:lpstr>
      <vt:lpstr>Wingdings</vt:lpstr>
      <vt:lpstr>AU Passata Light</vt:lpstr>
      <vt:lpstr>AU Passata</vt:lpstr>
      <vt:lpstr>Consolas</vt:lpstr>
      <vt:lpstr>Arial</vt:lpstr>
      <vt:lpstr>Calibri</vt:lpstr>
      <vt:lpstr>Office Theme</vt:lpstr>
      <vt:lpstr>PowerPoint Presentation</vt:lpstr>
      <vt:lpstr>Agenda</vt:lpstr>
      <vt:lpstr>Where we want to end up</vt:lpstr>
      <vt:lpstr>We want to go from this</vt:lpstr>
      <vt:lpstr>To this</vt:lpstr>
      <vt:lpstr>Client</vt:lpstr>
      <vt:lpstr>Server</vt:lpstr>
      <vt:lpstr>Socket communication</vt:lpstr>
      <vt:lpstr>The server listens</vt:lpstr>
      <vt:lpstr>The server listens</vt:lpstr>
      <vt:lpstr>The client connects to the server</vt:lpstr>
      <vt:lpstr>Using the socket communication from other threads</vt:lpstr>
      <vt:lpstr>PowerPoint Presentation</vt:lpstr>
      <vt:lpstr>Problems in this approach</vt:lpstr>
      <vt:lpstr>Problems in this approach</vt:lpstr>
      <vt:lpstr>Problems in this approach</vt:lpstr>
      <vt:lpstr>Problems in this approach</vt:lpstr>
      <vt:lpstr>Better approach</vt:lpstr>
      <vt:lpstr>Sending objects from the client</vt:lpstr>
      <vt:lpstr>Sending objects from the client</vt:lpstr>
      <vt:lpstr>Sending objects from the client</vt:lpstr>
      <vt:lpstr>Receiving objects on the server</vt:lpstr>
      <vt:lpstr>Receiving objects on the server</vt:lpstr>
      <vt:lpstr>Receiving objects on the server</vt:lpstr>
      <vt:lpstr>Receiving objects on the server</vt:lpstr>
      <vt:lpstr>Your turn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257</cp:revision>
  <dcterms:created xsi:type="dcterms:W3CDTF">2017-09-19T09:05:55Z</dcterms:created>
  <dcterms:modified xsi:type="dcterms:W3CDTF">2024-11-04T10:31:39Z</dcterms:modified>
</cp:coreProperties>
</file>