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64" r:id="rId6"/>
    <p:sldId id="263" r:id="rId7"/>
    <p:sldId id="265" r:id="rId8"/>
    <p:sldId id="266" r:id="rId9"/>
    <p:sldId id="257" r:id="rId10"/>
    <p:sldId id="259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8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Subtitle</a:t>
            </a:r>
            <a:endParaRPr lang="en-GB" dirty="0"/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 smtClean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 smtClean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  <a:endParaRPr lang="en-GB" sz="700" b="0" i="0" u="none" strike="noStrike" kern="1200" cap="all" spc="0" baseline="0" dirty="0">
              <a:solidFill>
                <a:srgbClr val="FFFFFF"/>
              </a:solidFill>
              <a:uFillTx/>
              <a:latin typeface="Gill Sans MT" panose="020B05020201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smtClean="0"/>
              <a:t>E18 ST3ITS3</a:t>
            </a:r>
          </a:p>
          <a:p>
            <a:r>
              <a:rPr lang="da-DK" dirty="0" smtClean="0"/>
              <a:t>Kursusevaluering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References and image </a:t>
            </a:r>
            <a:r>
              <a:rPr lang="da-DK" dirty="0" err="1" smtClean="0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Svarprocent: 87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36" y="449722"/>
            <a:ext cx="10557129" cy="595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Kommentarer til undervisningen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/>
              <a:t>I er glade for faget og for underviserne.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God sammenhæng mellem forberedelse, forelæsning og opgaver.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Fedt med forelæsning, stunt kode og 2 undervisere.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”I </a:t>
            </a:r>
            <a:r>
              <a:rPr lang="da-DK" dirty="0"/>
              <a:t>er super gode til at formidle. Især når i videre forklare hinandens undervisning og når i tegner det på </a:t>
            </a:r>
            <a:r>
              <a:rPr lang="da-DK" dirty="0" smtClean="0"/>
              <a:t>tavlen”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I er trygge ved at sige, hvis der er noget I ikke forstår.</a:t>
            </a:r>
          </a:p>
        </p:txBody>
      </p:sp>
    </p:spTree>
    <p:extLst>
      <p:ext uri="{BB962C8B-B14F-4D97-AF65-F5344CB8AC3E}">
        <p14:creationId xmlns:p14="http://schemas.microsoft.com/office/powerpoint/2010/main" val="168695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Kommentarer til formen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 smtClean="0"/>
              <a:t>Godt med vekslen mellem snak og opgaver.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Godt med sengeopgaven, men også svært hvis man kommer bagud.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Måske kunne man lave små opgaver i et emne, så det ikke bare er lige på sengeopgaven.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”</a:t>
            </a:r>
            <a:r>
              <a:rPr lang="da-DK" dirty="0"/>
              <a:t>Har godt kunne li' at vi først har fået noget baggrundsviden, og så vi selv får lov til at kode det, og derefter vi samler op på det.”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Nogle </a:t>
            </a:r>
            <a:r>
              <a:rPr lang="da-DK" dirty="0"/>
              <a:t>gange nogle lange dage, men meget relevant at man har tid til opgaveregning sammen med lektionen, der forklarer teorien</a:t>
            </a:r>
            <a:r>
              <a:rPr lang="da-DK" dirty="0" smtClean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338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Kommentarer til emner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 smtClean="0"/>
              <a:t>Nogle gange gik det for hurtigt med emnerne i undervisningen.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Der er meget, som skal læres på kort tid.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Man skal holde tungen lige i munden. Svært og udfordrende, men lærerigt.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Det kan godt virke uoverskueligt nogle gange.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Det kunne være godt med unittest senere i kurset, da det vil passe bedre med semesterprojektet.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I </a:t>
            </a:r>
            <a:r>
              <a:rPr lang="da-DK" dirty="0"/>
              <a:t>mangler noget mere viden om UML</a:t>
            </a:r>
            <a:r>
              <a:rPr lang="da-DK" dirty="0" smtClean="0"/>
              <a:t>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3314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Kommentarer til niveauet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smtClean="0"/>
              <a:t>Man skal lave meget der hjemme.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Der er meget stof i forhold til andre fag.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Head </a:t>
            </a:r>
            <a:r>
              <a:rPr lang="da-DK" dirty="0" err="1" smtClean="0"/>
              <a:t>first</a:t>
            </a:r>
            <a:r>
              <a:rPr lang="da-DK" dirty="0" smtClean="0"/>
              <a:t> er en fed bog.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Niveauet har været højt, måske lidt for højt.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Alt for svært.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Jeg kunne godt have ønsket barren var sat lidt højere.</a:t>
            </a:r>
          </a:p>
        </p:txBody>
      </p:sp>
    </p:spTree>
    <p:extLst>
      <p:ext uri="{BB962C8B-B14F-4D97-AF65-F5344CB8AC3E}">
        <p14:creationId xmlns:p14="http://schemas.microsoft.com/office/powerpoint/2010/main" val="35672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Øvrige kommentarer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2615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smtClean="0"/>
              <a:t>Dejligt vi startede med opsamling på 1 og 2 semester.</a:t>
            </a:r>
          </a:p>
          <a:p>
            <a:pPr marL="0" indent="0">
              <a:buNone/>
            </a:pPr>
            <a:r>
              <a:rPr lang="da-DK" dirty="0" smtClean="0"/>
              <a:t>Vi er alle blevet skubbet op på et højt niveau.</a:t>
            </a:r>
          </a:p>
          <a:p>
            <a:pPr marL="0" indent="0">
              <a:buNone/>
            </a:pPr>
            <a:r>
              <a:rPr lang="da-DK" dirty="0" smtClean="0"/>
              <a:t>Det har været nemt at få hjælp.</a:t>
            </a:r>
          </a:p>
          <a:p>
            <a:pPr marL="0" indent="0">
              <a:buNone/>
            </a:pPr>
            <a:r>
              <a:rPr lang="da-DK" dirty="0" smtClean="0"/>
              <a:t>Der må gerne komme flere løsningsforslag.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619954"/>
            <a:ext cx="10515600" cy="26159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a-DK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smtClean="0"/>
              <a:t>”Man har virkelig rykket sig igennem øvelserne, og når man kigger tilbage på det program man har fået lavet, er det hele noget, som man ikke kunne før.”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56955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376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AU Passata</vt:lpstr>
      <vt:lpstr>AU Passata Light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Kommentarer til undervisningen</vt:lpstr>
      <vt:lpstr>Kommentarer til formen</vt:lpstr>
      <vt:lpstr>Kommentarer til emner</vt:lpstr>
      <vt:lpstr>Kommentarer til niveauet</vt:lpstr>
      <vt:lpstr>Øvrige kommentarer</vt:lpstr>
      <vt:lpstr>PowerPoint Presentation</vt:lpstr>
      <vt:lpstr>References and image sources</vt:lpstr>
    </vt:vector>
  </TitlesOfParts>
  <Company>Aarhus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Michael Sørensen Loft</cp:lastModifiedBy>
  <cp:revision>24</cp:revision>
  <dcterms:created xsi:type="dcterms:W3CDTF">2017-09-19T09:05:55Z</dcterms:created>
  <dcterms:modified xsi:type="dcterms:W3CDTF">2018-12-05T19:48:18Z</dcterms:modified>
</cp:coreProperties>
</file>