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82" r:id="rId3"/>
    <p:sldId id="283" r:id="rId4"/>
    <p:sldId id="28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F558D5-6165-41F3-A547-CB68814CF99B}">
          <p14:sldIdLst>
            <p14:sldId id="256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9/4/23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3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2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0257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3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42663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da-DK" smtClean="0"/>
              <a:t>4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5666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>
                <a:solidFill>
                  <a:schemeClr val="tx1"/>
                </a:solidFill>
              </a:rPr>
              <a:t>- 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196752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11560" y="1700808"/>
            <a:ext cx="7772400" cy="1470025"/>
          </a:xfrm>
        </p:spPr>
        <p:txBody>
          <a:bodyPr/>
          <a:lstStyle/>
          <a:p>
            <a:r>
              <a:rPr lang="da-DK" dirty="0" err="1"/>
              <a:t>GoF</a:t>
            </a:r>
            <a:r>
              <a:rPr lang="da-DK" dirty="0"/>
              <a:t> </a:t>
            </a:r>
            <a:r>
              <a:rPr lang="da-DK" dirty="0" err="1"/>
              <a:t>Strategy</a:t>
            </a:r>
            <a:r>
              <a:rPr lang="da-DK" dirty="0"/>
              <a:t> Pattern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212976"/>
            <a:ext cx="6400800" cy="477140"/>
          </a:xfrm>
        </p:spPr>
        <p:txBody>
          <a:bodyPr/>
          <a:lstStyle/>
          <a:p>
            <a:r>
              <a:rPr lang="da-DK" dirty="0"/>
              <a:t>ST3ITS3</a:t>
            </a:r>
          </a:p>
        </p:txBody>
      </p:sp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GoF</a:t>
            </a:r>
            <a:r>
              <a:rPr lang="da-DK" dirty="0"/>
              <a:t> </a:t>
            </a:r>
            <a:r>
              <a:rPr lang="da-DK" dirty="0" err="1"/>
              <a:t>Strategy</a:t>
            </a:r>
            <a:endParaRPr lang="da-DK" sz="1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648072"/>
          </a:xfrm>
        </p:spPr>
        <p:txBody>
          <a:bodyPr>
            <a:noAutofit/>
          </a:bodyPr>
          <a:lstStyle/>
          <a:p>
            <a:r>
              <a:rPr lang="da-DK" dirty="0"/>
              <a:t>Pattern </a:t>
            </a:r>
            <a:r>
              <a:rPr lang="da-DK" dirty="0" err="1"/>
              <a:t>name</a:t>
            </a:r>
            <a:r>
              <a:rPr lang="da-DK" dirty="0"/>
              <a:t>:	</a:t>
            </a:r>
            <a:r>
              <a:rPr lang="da-DK" dirty="0" err="1"/>
              <a:t>Strategy</a:t>
            </a:r>
            <a:endParaRPr lang="da-DK" dirty="0"/>
          </a:p>
          <a:p>
            <a:r>
              <a:rPr lang="da-DK" dirty="0" err="1"/>
              <a:t>Intent</a:t>
            </a:r>
            <a:r>
              <a:rPr lang="da-DK" dirty="0"/>
              <a:t>:		</a:t>
            </a:r>
            <a:r>
              <a:rPr lang="da-DK" dirty="0" err="1"/>
              <a:t>Define</a:t>
            </a:r>
            <a:r>
              <a:rPr lang="da-DK" dirty="0"/>
              <a:t> a </a:t>
            </a:r>
            <a:r>
              <a:rPr lang="da-DK" i="1" dirty="0" err="1"/>
              <a:t>family</a:t>
            </a:r>
            <a:r>
              <a:rPr lang="da-DK" dirty="0"/>
              <a:t> of </a:t>
            </a:r>
            <a:r>
              <a:rPr lang="da-DK" dirty="0" err="1"/>
              <a:t>algorithms</a:t>
            </a:r>
            <a:r>
              <a:rPr lang="da-DK" dirty="0"/>
              <a:t>, </a:t>
            </a:r>
            <a:r>
              <a:rPr lang="da-DK" dirty="0" err="1"/>
              <a:t>encapsulate</a:t>
            </a:r>
            <a:r>
              <a:rPr lang="da-DK" dirty="0"/>
              <a:t> 			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, and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 interchange-			</a:t>
            </a:r>
            <a:r>
              <a:rPr lang="da-DK" dirty="0" err="1"/>
              <a:t>able</a:t>
            </a:r>
            <a:r>
              <a:rPr lang="da-DK" dirty="0"/>
              <a:t>.  </a:t>
            </a:r>
            <a:br>
              <a:rPr lang="da-DK" dirty="0"/>
            </a:br>
            <a:r>
              <a:rPr lang="da-DK" dirty="0" err="1"/>
              <a:t>Structure</a:t>
            </a:r>
            <a:r>
              <a:rPr lang="da-DK" dirty="0"/>
              <a:t>:		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24"/>
          <a:stretch/>
        </p:blipFill>
        <p:spPr bwMode="auto">
          <a:xfrm>
            <a:off x="7308304" y="332656"/>
            <a:ext cx="1333922" cy="803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640" y="3789040"/>
            <a:ext cx="3981664" cy="232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53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GoF</a:t>
            </a:r>
            <a:r>
              <a:rPr lang="da-DK" dirty="0"/>
              <a:t> </a:t>
            </a:r>
            <a:r>
              <a:rPr lang="da-DK" dirty="0" err="1"/>
              <a:t>Strategy</a:t>
            </a:r>
            <a:endParaRPr lang="da-DK" sz="1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648072"/>
          </a:xfrm>
        </p:spPr>
        <p:txBody>
          <a:bodyPr>
            <a:noAutofit/>
          </a:bodyPr>
          <a:lstStyle/>
          <a:p>
            <a:r>
              <a:rPr lang="da-DK" dirty="0"/>
              <a:t>The </a:t>
            </a:r>
            <a:r>
              <a:rPr lang="da-DK" dirty="0" err="1"/>
              <a:t>Strategy</a:t>
            </a:r>
            <a:r>
              <a:rPr lang="da-DK" dirty="0"/>
              <a:t> pattern enables the </a:t>
            </a:r>
            <a:r>
              <a:rPr lang="da-DK" i="1" dirty="0" err="1"/>
              <a:t>behaviour</a:t>
            </a:r>
            <a:r>
              <a:rPr lang="da-DK" i="1" dirty="0"/>
              <a:t> </a:t>
            </a:r>
            <a:r>
              <a:rPr lang="da-DK" dirty="0"/>
              <a:t>of the </a:t>
            </a:r>
            <a:r>
              <a:rPr lang="da-DK" dirty="0" err="1"/>
              <a:t>context’s</a:t>
            </a:r>
            <a:r>
              <a:rPr lang="da-DK" i="1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at </a:t>
            </a:r>
            <a:r>
              <a:rPr lang="da-DK" dirty="0" err="1"/>
              <a:t>runtime</a:t>
            </a:r>
            <a:r>
              <a:rPr lang="da-DK" dirty="0"/>
              <a:t> by </a:t>
            </a:r>
            <a:r>
              <a:rPr lang="da-DK" dirty="0" err="1"/>
              <a:t>delegating</a:t>
            </a:r>
            <a:r>
              <a:rPr lang="da-DK" dirty="0"/>
              <a:t> it to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.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Strategy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behavior</a:t>
            </a:r>
            <a:r>
              <a:rPr lang="da-DK" dirty="0"/>
              <a:t> </a:t>
            </a:r>
            <a:r>
              <a:rPr lang="da-DK" dirty="0" err="1"/>
              <a:t>varies</a:t>
            </a:r>
            <a:r>
              <a:rPr lang="da-DK" dirty="0"/>
              <a:t> at </a:t>
            </a:r>
            <a:r>
              <a:rPr lang="da-DK" dirty="0" err="1"/>
              <a:t>runtime</a:t>
            </a:r>
            <a:endParaRPr lang="da-DK" dirty="0"/>
          </a:p>
          <a:p>
            <a:pPr lvl="1"/>
            <a:r>
              <a:rPr lang="da-DK" dirty="0" err="1"/>
              <a:t>Moves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dirty="0"/>
              <a:t>-to-</a:t>
            </a:r>
            <a:r>
              <a:rPr lang="da-DK" dirty="0" err="1"/>
              <a:t>change</a:t>
            </a:r>
            <a:r>
              <a:rPr lang="da-DK" dirty="0"/>
              <a:t> </a:t>
            </a:r>
            <a:r>
              <a:rPr lang="da-DK" dirty="0" err="1"/>
              <a:t>behavior</a:t>
            </a:r>
            <a:r>
              <a:rPr lang="da-DK" dirty="0"/>
              <a:t> from the </a:t>
            </a:r>
            <a:r>
              <a:rPr lang="da-DK" dirty="0" err="1"/>
              <a:t>context</a:t>
            </a:r>
            <a:r>
              <a:rPr lang="da-DK" dirty="0"/>
              <a:t> to a separate class</a:t>
            </a:r>
          </a:p>
          <a:p>
            <a:pPr lvl="1"/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i="1" dirty="0" err="1"/>
              <a:t>add</a:t>
            </a:r>
            <a:r>
              <a:rPr lang="da-DK" i="1" dirty="0"/>
              <a:t> </a:t>
            </a:r>
            <a:r>
              <a:rPr lang="da-DK" dirty="0"/>
              <a:t>new </a:t>
            </a:r>
            <a:r>
              <a:rPr lang="da-DK" dirty="0" err="1"/>
              <a:t>behavior</a:t>
            </a:r>
            <a:endParaRPr lang="da-DK" dirty="0"/>
          </a:p>
          <a:p>
            <a:pPr lvl="1"/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i="1" dirty="0" err="1"/>
              <a:t>configure</a:t>
            </a:r>
            <a:r>
              <a:rPr lang="da-DK" i="1" dirty="0"/>
              <a:t> </a:t>
            </a:r>
            <a:r>
              <a:rPr lang="da-DK" dirty="0" err="1"/>
              <a:t>behavior</a:t>
            </a:r>
            <a:r>
              <a:rPr lang="da-DK" dirty="0"/>
              <a:t> </a:t>
            </a:r>
            <a:r>
              <a:rPr lang="da-DK" dirty="0" err="1"/>
              <a:t>runtime</a:t>
            </a:r>
            <a:endParaRPr 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674" y="2398381"/>
            <a:ext cx="4474558" cy="261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6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GoF</a:t>
            </a:r>
            <a:r>
              <a:rPr lang="da-DK" dirty="0"/>
              <a:t> </a:t>
            </a:r>
            <a:r>
              <a:rPr lang="da-DK" dirty="0" err="1"/>
              <a:t>Strategy</a:t>
            </a:r>
            <a:r>
              <a:rPr lang="da-DK" dirty="0"/>
              <a:t>: </a:t>
            </a:r>
            <a:r>
              <a:rPr lang="da-DK" dirty="0" err="1"/>
              <a:t>discussion</a:t>
            </a:r>
            <a:endParaRPr lang="da-DK" sz="18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648072"/>
          </a:xfrm>
        </p:spPr>
        <p:txBody>
          <a:bodyPr>
            <a:noAutofit/>
          </a:bodyPr>
          <a:lstStyle/>
          <a:p>
            <a:r>
              <a:rPr lang="da-DK" sz="2000" dirty="0" err="1"/>
              <a:t>Consider</a:t>
            </a:r>
            <a:r>
              <a:rPr lang="da-DK" sz="2000" dirty="0"/>
              <a:t> a Hospital Bed</a:t>
            </a:r>
          </a:p>
          <a:p>
            <a:endParaRPr lang="da-DK" sz="2000" dirty="0"/>
          </a:p>
          <a:p>
            <a:endParaRPr lang="da-DK" sz="2000" dirty="0"/>
          </a:p>
          <a:p>
            <a:endParaRPr lang="da-DK" sz="2000" dirty="0"/>
          </a:p>
          <a:p>
            <a:endParaRPr lang="da-DK" sz="2000" dirty="0"/>
          </a:p>
          <a:p>
            <a:endParaRPr lang="da-DK" sz="2000" dirty="0"/>
          </a:p>
          <a:p>
            <a:endParaRPr lang="da-DK" sz="2000" dirty="0"/>
          </a:p>
          <a:p>
            <a:endParaRPr lang="da-DK" sz="2000" dirty="0"/>
          </a:p>
          <a:p>
            <a:endParaRPr lang="da-DK" sz="2000" dirty="0"/>
          </a:p>
          <a:p>
            <a:r>
              <a:rPr lang="da-DK" sz="2000" dirty="0"/>
              <a:t>How </a:t>
            </a:r>
            <a:r>
              <a:rPr lang="da-DK" sz="2000" dirty="0" err="1"/>
              <a:t>could</a:t>
            </a:r>
            <a:r>
              <a:rPr lang="da-DK" sz="2000" dirty="0"/>
              <a:t>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make</a:t>
            </a:r>
            <a:r>
              <a:rPr lang="da-DK" sz="2000" dirty="0"/>
              <a:t> </a:t>
            </a:r>
            <a:r>
              <a:rPr lang="da-DK" sz="2000" i="1" dirty="0" err="1"/>
              <a:t>alarming</a:t>
            </a:r>
            <a:r>
              <a:rPr lang="da-DK" sz="2000" dirty="0"/>
              <a:t> </a:t>
            </a:r>
            <a:r>
              <a:rPr lang="da-DK" sz="2000" dirty="0" err="1"/>
              <a:t>configurable</a:t>
            </a:r>
            <a:r>
              <a:rPr lang="da-DK" sz="2000" dirty="0"/>
              <a:t> </a:t>
            </a:r>
            <a:r>
              <a:rPr lang="da-DK" sz="2000" dirty="0" err="1"/>
              <a:t>using</a:t>
            </a:r>
            <a:r>
              <a:rPr lang="da-DK" sz="2000" dirty="0"/>
              <a:t> </a:t>
            </a:r>
            <a:r>
              <a:rPr lang="da-DK" sz="2000" dirty="0" err="1"/>
              <a:t>GoF</a:t>
            </a:r>
            <a:r>
              <a:rPr lang="da-DK" sz="2000" dirty="0"/>
              <a:t> </a:t>
            </a:r>
            <a:r>
              <a:rPr lang="da-DK" sz="2000" dirty="0" err="1"/>
              <a:t>Strategy</a:t>
            </a:r>
            <a:r>
              <a:rPr lang="da-DK" sz="2000" dirty="0"/>
              <a:t>?</a:t>
            </a:r>
          </a:p>
          <a:p>
            <a:pPr lvl="1"/>
            <a:r>
              <a:rPr lang="da-DK" sz="1800" dirty="0"/>
              <a:t>Buzzer, </a:t>
            </a:r>
            <a:r>
              <a:rPr lang="da-DK" sz="1800" dirty="0" err="1"/>
              <a:t>lights</a:t>
            </a:r>
            <a:r>
              <a:rPr lang="da-DK" sz="1800" dirty="0"/>
              <a:t>, </a:t>
            </a:r>
            <a:r>
              <a:rPr lang="da-DK" sz="1800" dirty="0" err="1"/>
              <a:t>email</a:t>
            </a:r>
            <a:r>
              <a:rPr lang="da-DK" sz="1800" dirty="0"/>
              <a:t> </a:t>
            </a:r>
            <a:r>
              <a:rPr lang="da-DK" sz="1800" dirty="0" err="1"/>
              <a:t>caretakers</a:t>
            </a:r>
            <a:r>
              <a:rPr lang="da-DK" sz="1800" dirty="0"/>
              <a:t>, ...</a:t>
            </a:r>
          </a:p>
          <a:p>
            <a:endParaRPr lang="da-DK" sz="2000" dirty="0"/>
          </a:p>
          <a:p>
            <a:endParaRPr lang="da-DK" sz="2000" dirty="0"/>
          </a:p>
          <a:p>
            <a:r>
              <a:rPr lang="da-DK" sz="2000" dirty="0" err="1"/>
              <a:t>Could</a:t>
            </a:r>
            <a:r>
              <a:rPr lang="da-DK" sz="2000" dirty="0"/>
              <a:t> </a:t>
            </a:r>
            <a:r>
              <a:rPr lang="da-DK" sz="2000" dirty="0" err="1"/>
              <a:t>you</a:t>
            </a:r>
            <a:r>
              <a:rPr lang="da-DK" sz="2000" dirty="0"/>
              <a:t> </a:t>
            </a:r>
            <a:r>
              <a:rPr lang="da-DK" sz="2000" dirty="0" err="1"/>
              <a:t>also</a:t>
            </a:r>
            <a:r>
              <a:rPr lang="da-DK" sz="2000" dirty="0"/>
              <a:t> </a:t>
            </a:r>
            <a:r>
              <a:rPr lang="da-DK" sz="2000" dirty="0" err="1"/>
              <a:t>make</a:t>
            </a:r>
            <a:r>
              <a:rPr lang="da-DK" sz="2000" dirty="0"/>
              <a:t> the </a:t>
            </a:r>
            <a:r>
              <a:rPr lang="da-DK" sz="2000" i="1" dirty="0" err="1"/>
              <a:t>filtering</a:t>
            </a:r>
            <a:r>
              <a:rPr lang="da-DK" sz="2000" dirty="0"/>
              <a:t> </a:t>
            </a:r>
            <a:r>
              <a:rPr lang="da-DK" sz="2000" dirty="0" err="1"/>
              <a:t>configurable</a:t>
            </a:r>
            <a:r>
              <a:rPr lang="da-DK" sz="2000" dirty="0"/>
              <a:t> </a:t>
            </a:r>
            <a:r>
              <a:rPr lang="da-DK" sz="2000" dirty="0" err="1"/>
              <a:t>using</a:t>
            </a:r>
            <a:r>
              <a:rPr lang="da-DK" sz="2000" dirty="0"/>
              <a:t> </a:t>
            </a:r>
            <a:r>
              <a:rPr lang="da-DK" sz="2000" dirty="0" err="1"/>
              <a:t>GoF</a:t>
            </a:r>
            <a:r>
              <a:rPr lang="da-DK" sz="2000" dirty="0"/>
              <a:t> </a:t>
            </a:r>
            <a:r>
              <a:rPr lang="da-DK" sz="2000" dirty="0" err="1"/>
              <a:t>Strategy</a:t>
            </a:r>
            <a:r>
              <a:rPr lang="da-DK" sz="2000" dirty="0"/>
              <a:t>?</a:t>
            </a:r>
          </a:p>
          <a:p>
            <a:pPr lvl="1"/>
            <a:r>
              <a:rPr lang="da-DK" sz="1800" dirty="0"/>
              <a:t>No </a:t>
            </a:r>
            <a:r>
              <a:rPr lang="da-DK" sz="1800" dirty="0" err="1"/>
              <a:t>filtering</a:t>
            </a:r>
            <a:r>
              <a:rPr lang="da-DK" sz="1800" dirty="0"/>
              <a:t>, </a:t>
            </a:r>
            <a:r>
              <a:rPr lang="da-DK" sz="1800" dirty="0" err="1"/>
              <a:t>noise</a:t>
            </a:r>
            <a:r>
              <a:rPr lang="da-DK" sz="1800" dirty="0"/>
              <a:t>/</a:t>
            </a:r>
            <a:r>
              <a:rPr lang="da-DK" sz="1800" dirty="0" err="1"/>
              <a:t>debounce</a:t>
            </a:r>
            <a:r>
              <a:rPr lang="da-DK" sz="1800" dirty="0"/>
              <a:t> </a:t>
            </a:r>
            <a:r>
              <a:rPr lang="da-DK" sz="1800" dirty="0" err="1"/>
              <a:t>filtering</a:t>
            </a:r>
            <a:r>
              <a:rPr lang="da-DK" sz="1800" dirty="0"/>
              <a:t>, …</a:t>
            </a:r>
          </a:p>
          <a:p>
            <a:endParaRPr lang="da-DK" sz="2000" dirty="0"/>
          </a:p>
          <a:p>
            <a:endParaRPr lang="da-DK" sz="2000" dirty="0"/>
          </a:p>
          <a:p>
            <a:r>
              <a:rPr lang="da-DK" sz="2000" dirty="0"/>
              <a:t>How </a:t>
            </a:r>
            <a:r>
              <a:rPr lang="da-DK" sz="2000" dirty="0" err="1"/>
              <a:t>does</a:t>
            </a:r>
            <a:r>
              <a:rPr lang="da-DK" sz="2000" dirty="0"/>
              <a:t> </a:t>
            </a:r>
            <a:r>
              <a:rPr lang="da-DK" sz="2000" dirty="0" err="1"/>
              <a:t>GoF</a:t>
            </a:r>
            <a:r>
              <a:rPr lang="da-DK" sz="2000" dirty="0"/>
              <a:t> </a:t>
            </a:r>
            <a:r>
              <a:rPr lang="da-DK" sz="2000" dirty="0" err="1"/>
              <a:t>Strategy</a:t>
            </a:r>
            <a:r>
              <a:rPr lang="da-DK" sz="2000" dirty="0"/>
              <a:t> </a:t>
            </a:r>
            <a:r>
              <a:rPr lang="da-DK" sz="2000" dirty="0" err="1"/>
              <a:t>relate</a:t>
            </a:r>
            <a:r>
              <a:rPr lang="da-DK" sz="2000" dirty="0"/>
              <a:t> to the </a:t>
            </a:r>
            <a:r>
              <a:rPr lang="da-DK" sz="2000" i="1" dirty="0"/>
              <a:t>Open-</a:t>
            </a:r>
            <a:r>
              <a:rPr lang="da-DK" sz="2000" i="1" dirty="0" err="1"/>
              <a:t>Closed</a:t>
            </a:r>
            <a:r>
              <a:rPr lang="da-DK" sz="2000" i="1" dirty="0"/>
              <a:t> </a:t>
            </a:r>
            <a:r>
              <a:rPr lang="da-DK" sz="2000" i="1" dirty="0" err="1"/>
              <a:t>Principle</a:t>
            </a:r>
            <a:r>
              <a:rPr lang="da-DK" sz="2000" dirty="0"/>
              <a:t> and the </a:t>
            </a:r>
            <a:r>
              <a:rPr lang="da-DK" sz="2000" i="1" dirty="0"/>
              <a:t>Single </a:t>
            </a:r>
            <a:r>
              <a:rPr lang="da-DK" sz="2000" i="1" dirty="0" err="1"/>
              <a:t>Responsibility</a:t>
            </a:r>
            <a:r>
              <a:rPr lang="da-DK" sz="2000" i="1" dirty="0"/>
              <a:t> </a:t>
            </a:r>
            <a:r>
              <a:rPr lang="da-DK" sz="2000" i="1" dirty="0" err="1"/>
              <a:t>Principle</a:t>
            </a:r>
            <a:r>
              <a:rPr lang="da-DK" sz="2000" dirty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16832"/>
            <a:ext cx="2611586" cy="15214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16016" y="2215881"/>
            <a:ext cx="3312368" cy="830997"/>
          </a:xfrm>
          <a:prstGeom prst="rect">
            <a:avLst/>
          </a:prstGeom>
          <a:solidFill>
            <a:srgbClr val="DEECF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i="1" dirty="0" err="1"/>
              <a:t>GoF</a:t>
            </a:r>
            <a:r>
              <a:rPr lang="da-DK" sz="1600" i="1" dirty="0"/>
              <a:t> </a:t>
            </a:r>
            <a:r>
              <a:rPr lang="da-DK" sz="1600" i="1" dirty="0" err="1"/>
              <a:t>Strategy</a:t>
            </a:r>
            <a:r>
              <a:rPr lang="da-DK" sz="1600" i="1" dirty="0"/>
              <a:t>: </a:t>
            </a:r>
            <a:r>
              <a:rPr lang="da-DK" sz="1600" i="1" dirty="0" err="1"/>
              <a:t>Define</a:t>
            </a:r>
            <a:r>
              <a:rPr lang="da-DK" sz="1600" i="1" dirty="0"/>
              <a:t> a </a:t>
            </a:r>
            <a:r>
              <a:rPr lang="da-DK" sz="1600" i="1" dirty="0" err="1"/>
              <a:t>family</a:t>
            </a:r>
            <a:r>
              <a:rPr lang="da-DK" sz="1600" i="1" dirty="0"/>
              <a:t> of </a:t>
            </a:r>
            <a:r>
              <a:rPr lang="da-DK" sz="1600" i="1" dirty="0" err="1"/>
              <a:t>algorithms</a:t>
            </a:r>
            <a:r>
              <a:rPr lang="da-DK" sz="1600" i="1" dirty="0"/>
              <a:t>, </a:t>
            </a:r>
            <a:r>
              <a:rPr lang="da-DK" sz="1600" i="1" dirty="0" err="1"/>
              <a:t>encapsulate</a:t>
            </a:r>
            <a:r>
              <a:rPr lang="da-DK" sz="1600" i="1" dirty="0"/>
              <a:t> </a:t>
            </a:r>
            <a:r>
              <a:rPr lang="da-DK" sz="1600" i="1" dirty="0" err="1"/>
              <a:t>each</a:t>
            </a:r>
            <a:r>
              <a:rPr lang="da-DK" sz="1600" i="1" dirty="0"/>
              <a:t> </a:t>
            </a:r>
            <a:r>
              <a:rPr lang="da-DK" sz="1600" i="1" dirty="0" err="1"/>
              <a:t>one</a:t>
            </a:r>
            <a:r>
              <a:rPr lang="da-DK" sz="1600" i="1" dirty="0"/>
              <a:t>, and </a:t>
            </a:r>
            <a:r>
              <a:rPr lang="da-DK" sz="1600" i="1" dirty="0" err="1"/>
              <a:t>make</a:t>
            </a:r>
            <a:r>
              <a:rPr lang="da-DK" sz="1600" i="1" dirty="0"/>
              <a:t> </a:t>
            </a:r>
            <a:r>
              <a:rPr lang="da-DK" sz="1600" i="1" dirty="0" err="1"/>
              <a:t>them</a:t>
            </a:r>
            <a:r>
              <a:rPr lang="da-DK" sz="1600" i="1" dirty="0"/>
              <a:t> </a:t>
            </a:r>
            <a:r>
              <a:rPr lang="da-DK" sz="1600" i="1" dirty="0" err="1"/>
              <a:t>interchangeable</a:t>
            </a:r>
            <a:endParaRPr lang="da-DK" sz="1600" i="1" dirty="0"/>
          </a:p>
        </p:txBody>
      </p:sp>
      <p:cxnSp>
        <p:nvCxnSpPr>
          <p:cNvPr id="9" name="Straight Arrow Connector 8"/>
          <p:cNvCxnSpPr>
            <a:stCxn id="4" idx="1"/>
          </p:cNvCxnSpPr>
          <p:nvPr/>
        </p:nvCxnSpPr>
        <p:spPr bwMode="auto">
          <a:xfrm flipH="1" flipV="1">
            <a:off x="2915816" y="2215881"/>
            <a:ext cx="1800200" cy="415499"/>
          </a:xfrm>
          <a:prstGeom prst="straightConnector1">
            <a:avLst/>
          </a:prstGeom>
          <a:solidFill>
            <a:schemeClr val="accent2"/>
          </a:solidFill>
          <a:ln w="1778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7710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2396</TotalTime>
  <Words>177</Words>
  <Application>Microsoft Macintosh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AU Passata</vt:lpstr>
      <vt:lpstr>Calibri</vt:lpstr>
      <vt:lpstr>Office Theme</vt:lpstr>
      <vt:lpstr>GoF Strategy Pattern</vt:lpstr>
      <vt:lpstr>GoF Strategy</vt:lpstr>
      <vt:lpstr>GoF Strategy</vt:lpstr>
      <vt:lpstr>GoF Strategy: discussion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tfj@ase.au.dk</dc:creator>
  <cp:lastModifiedBy>Henrik Bitsch Kirk</cp:lastModifiedBy>
  <cp:revision>181</cp:revision>
  <dcterms:created xsi:type="dcterms:W3CDTF">2011-04-02T15:06:22Z</dcterms:created>
  <dcterms:modified xsi:type="dcterms:W3CDTF">2023-09-04T12:55:32Z</dcterms:modified>
</cp:coreProperties>
</file>