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312" r:id="rId4"/>
    <p:sldId id="314" r:id="rId5"/>
    <p:sldId id="317" r:id="rId6"/>
    <p:sldId id="340" r:id="rId7"/>
    <p:sldId id="315" r:id="rId8"/>
    <p:sldId id="316" r:id="rId9"/>
    <p:sldId id="318" r:id="rId10"/>
    <p:sldId id="320" r:id="rId11"/>
    <p:sldId id="319" r:id="rId12"/>
    <p:sldId id="370" r:id="rId13"/>
    <p:sldId id="321" r:id="rId14"/>
    <p:sldId id="349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6" r:id="rId30"/>
    <p:sldId id="306" r:id="rId31"/>
    <p:sldId id="367" r:id="rId32"/>
    <p:sldId id="368" r:id="rId33"/>
    <p:sldId id="369" r:id="rId34"/>
    <p:sldId id="371" r:id="rId35"/>
    <p:sldId id="259" r:id="rId36"/>
    <p:sldId id="257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7" autoAdjust="0"/>
    <p:restoredTop sz="76695" autoAdjust="0"/>
  </p:normalViewPr>
  <p:slideViewPr>
    <p:cSldViewPr snapToGrid="0" showGuides="1">
      <p:cViewPr varScale="1">
        <p:scale>
          <a:sx n="141" d="100"/>
          <a:sy n="141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04.10.2023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395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200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41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44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0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198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756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271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96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0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179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962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542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every</a:t>
            </a:r>
            <a:r>
              <a:rPr lang="da-DK" baseline="0" dirty="0"/>
              <a:t> </a:t>
            </a:r>
            <a:r>
              <a:rPr lang="da-DK" baseline="0" dirty="0" err="1"/>
              <a:t>responsibility</a:t>
            </a:r>
            <a:r>
              <a:rPr lang="da-DK" baseline="0" dirty="0"/>
              <a:t> is a </a:t>
            </a:r>
            <a:r>
              <a:rPr lang="da-DK" baseline="0" dirty="0" err="1"/>
              <a:t>reason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3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r>
              <a:rPr lang="da-DK" dirty="0"/>
              <a:t> pt. 2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a </a:t>
            </a:r>
            <a:r>
              <a:rPr lang="da-DK" dirty="0" err="1"/>
              <a:t>very</a:t>
            </a:r>
            <a:r>
              <a:rPr lang="da-DK" dirty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</a:t>
            </a:r>
            <a:r>
              <a:rPr lang="da-DK" dirty="0" err="1"/>
              <a:t>that</a:t>
            </a:r>
            <a:r>
              <a:rPr lang="da-DK" dirty="0"/>
              <a:t> data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so the Consumer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have to </a:t>
            </a:r>
            <a:r>
              <a:rPr lang="da-DK" dirty="0" err="1"/>
              <a:t>know</a:t>
            </a:r>
            <a:r>
              <a:rPr lang="da-DK" dirty="0"/>
              <a:t> the Producer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Objects of the </a:t>
            </a:r>
            <a:r>
              <a:rPr lang="da-DK" dirty="0" err="1"/>
              <a:t>DataContainer</a:t>
            </a:r>
            <a:r>
              <a:rPr lang="da-DK" dirty="0"/>
              <a:t> class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data from producer to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180703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DataReadyEvent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220980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DataConsumedEvent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6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6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overcome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5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AutoResetEvent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ManualResetEvent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Access to the </a:t>
            </a:r>
            <a:r>
              <a:rPr lang="da-DK" dirty="0" err="1"/>
              <a:t>queue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with </a:t>
            </a:r>
            <a:r>
              <a:rPr lang="da-DK" b="1" dirty="0" err="1"/>
              <a:t>locks</a:t>
            </a:r>
            <a:r>
              <a:rPr lang="da-DK" dirty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.Net has </a:t>
            </a:r>
            <a:r>
              <a:rPr lang="da-DK" dirty="0" err="1"/>
              <a:t>built</a:t>
            </a:r>
            <a:r>
              <a:rPr lang="da-DK" dirty="0"/>
              <a:t> in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 err="1"/>
              <a:t>ConcurrentQueue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ConcurrentStack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ConcurrentBag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BlockingCollection</a:t>
            </a:r>
            <a:r>
              <a:rPr lang="da-DK" dirty="0"/>
              <a:t>&lt;T&gt;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210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159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BlockingCollection</a:t>
            </a:r>
            <a:r>
              <a:rPr lang="da-DK" dirty="0"/>
              <a:t> as the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BlockingCollection</a:t>
            </a:r>
            <a:r>
              <a:rPr lang="da-DK" dirty="0"/>
              <a:t> handles all </a:t>
            </a:r>
            <a:r>
              <a:rPr lang="da-DK" dirty="0" err="1"/>
              <a:t>synchronization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CompleteAdding</a:t>
            </a:r>
            <a:r>
              <a:rPr lang="da-DK" dirty="0"/>
              <a:t>() signals to the receiver, </a:t>
            </a:r>
            <a:r>
              <a:rPr lang="da-DK" dirty="0" err="1"/>
              <a:t>that</a:t>
            </a:r>
            <a:r>
              <a:rPr lang="da-DK" dirty="0"/>
              <a:t> it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no more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91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consumer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data from the </a:t>
            </a:r>
            <a:r>
              <a:rPr lang="da-DK" dirty="0" err="1"/>
              <a:t>queue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IsCompleted</a:t>
            </a:r>
            <a:r>
              <a:rPr lang="da-DK" dirty="0"/>
              <a:t> is set to true (by </a:t>
            </a:r>
            <a:r>
              <a:rPr lang="da-DK" dirty="0" err="1"/>
              <a:t>CompleteAdding</a:t>
            </a:r>
            <a:r>
              <a:rPr lang="da-DK" dirty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try-catch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Take() </a:t>
            </a:r>
            <a:r>
              <a:rPr lang="da-DK" dirty="0" err="1"/>
              <a:t>invocation</a:t>
            </a:r>
            <a:r>
              <a:rPr lang="da-DK" dirty="0"/>
              <a:t>. The </a:t>
            </a:r>
            <a:r>
              <a:rPr lang="da-DK" dirty="0" err="1"/>
              <a:t>queue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marked as </a:t>
            </a:r>
            <a:r>
              <a:rPr lang="da-DK" dirty="0" err="1"/>
              <a:t>completed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889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907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 – </a:t>
            </a:r>
            <a:r>
              <a:rPr lang="da-DK" dirty="0" err="1"/>
              <a:t>Add</a:t>
            </a:r>
            <a:r>
              <a:rPr lang="da-DK" dirty="0"/>
              <a:t>/Take with 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for the </a:t>
            </a:r>
            <a:r>
              <a:rPr lang="da-DK" dirty="0" err="1"/>
              <a:t>thread</a:t>
            </a:r>
            <a:r>
              <a:rPr lang="da-DK" dirty="0"/>
              <a:t> to do,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timeouts on the </a:t>
            </a:r>
            <a:r>
              <a:rPr lang="da-DK" dirty="0" err="1"/>
              <a:t>Add</a:t>
            </a:r>
            <a:r>
              <a:rPr lang="da-DK" dirty="0"/>
              <a:t> and Take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See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on:</a:t>
            </a:r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959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4, 5 and 6 if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like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036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communication with Events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038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2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3380" y="1634026"/>
            <a:ext cx="5821680" cy="279654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99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Tyre </a:t>
            </a:r>
            <a:r>
              <a:rPr lang="da-DK" dirty="0" err="1"/>
              <a:t>Pressure</a:t>
            </a:r>
            <a:r>
              <a:rPr lang="da-DK" dirty="0"/>
              <a:t> Monitor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6" y="1943650"/>
            <a:ext cx="8092828" cy="3600938"/>
          </a:xfr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Event handles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WaterLevelMonitor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WaterLevelMonitor</a:t>
            </a:r>
            <a:r>
              <a:rPr lang="en-US" dirty="0"/>
              <a:t> set the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_random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random.Next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"Random value was: {0}"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4110891">
            <a:off x="7344805" y="1583028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4347123">
            <a:off x="6652590" y="3326443"/>
            <a:ext cx="220980" cy="2964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381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PumpController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PumpController</a:t>
            </a:r>
            <a:r>
              <a:rPr lang="en-US" dirty="0"/>
              <a:t> waits for the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timeout is used to allow the thread to shut down properly and not wait forever, if the other thread stops sending events.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 high."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084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creates the </a:t>
            </a:r>
            <a:r>
              <a:rPr lang="en-US" dirty="0" err="1"/>
              <a:t>WaterLevelMonitor</a:t>
            </a:r>
            <a:r>
              <a:rPr lang="en-US" dirty="0"/>
              <a:t>, the  </a:t>
            </a:r>
            <a:r>
              <a:rPr lang="en-US" dirty="0" err="1"/>
              <a:t>PumpController</a:t>
            </a:r>
            <a:r>
              <a:rPr lang="en-US" dirty="0"/>
              <a:t> and the shared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ResetEvents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45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73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http://www.rematiptop.com/tpms/img/TPMS-warning-light.jpg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4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r>
              <a:rPr lang="da-DK" dirty="0"/>
              <a:t>: Single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THERE SHOULD NEVER BE </a:t>
            </a:r>
          </a:p>
          <a:p>
            <a:pPr marL="0" indent="0" algn="ctr">
              <a:buNone/>
            </a:pPr>
            <a:r>
              <a:rPr lang="en-US" sz="3600" dirty="0"/>
              <a:t>MORE THAN ONE REASON </a:t>
            </a:r>
          </a:p>
          <a:p>
            <a:pPr marL="0" indent="0" algn="ctr">
              <a:buNone/>
            </a:pPr>
            <a:r>
              <a:rPr lang="en-US" sz="3600" dirty="0"/>
              <a:t>FOR A CLASS 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Robert Martin: The 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Now, </a:t>
            </a:r>
            <a:r>
              <a:rPr lang="da-DK" dirty="0" err="1"/>
              <a:t>reading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is </a:t>
            </a:r>
            <a:r>
              <a:rPr lang="da-DK" dirty="0" err="1"/>
              <a:t>separated</a:t>
            </a:r>
            <a:r>
              <a:rPr lang="da-DK" dirty="0"/>
              <a:t> out.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Wouldn’t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monitor did not have to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the </a:t>
            </a:r>
            <a:r>
              <a:rPr lang="da-DK" dirty="0" err="1"/>
              <a:t>TyrePressureReader</a:t>
            </a:r>
            <a:r>
              <a:rPr lang="da-DK" dirty="0"/>
              <a:t> on a separate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TyrePressureMonitor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new </a:t>
            </a:r>
            <a:r>
              <a:rPr lang="da-DK" dirty="0" err="1"/>
              <a:t>reading</a:t>
            </a:r>
            <a:r>
              <a:rPr lang="da-DK" dirty="0"/>
              <a:t> has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12087</TotalTime>
  <Words>1903</Words>
  <Application>Microsoft Macintosh PowerPoint</Application>
  <PresentationFormat>Widescreen</PresentationFormat>
  <Paragraphs>356</Paragraphs>
  <Slides>36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AU Passata</vt:lpstr>
      <vt:lpstr>AU Passata Light</vt:lpstr>
      <vt:lpstr>Calibri</vt:lpstr>
      <vt:lpstr>Cascadia Mono</vt:lpstr>
      <vt:lpstr>Consolas</vt:lpstr>
      <vt:lpstr>Gill Sans MT</vt:lpstr>
      <vt:lpstr>Office Theme</vt:lpstr>
      <vt:lpstr>PowerPoint Presentation</vt:lpstr>
      <vt:lpstr>Agenda</vt:lpstr>
      <vt:lpstr>Tyre Pressure Monitor System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Producer - Consumer</vt:lpstr>
      <vt:lpstr>Producer - Consumer</vt:lpstr>
      <vt:lpstr>DataContainer</vt:lpstr>
      <vt:lpstr>Producer - Consumer</vt:lpstr>
      <vt:lpstr>Thread synchronization</vt:lpstr>
      <vt:lpstr>Producer - Consumer</vt:lpstr>
      <vt:lpstr>Producer - Consumer</vt:lpstr>
      <vt:lpstr>Queues</vt:lpstr>
      <vt:lpstr>Queues</vt:lpstr>
      <vt:lpstr>Queues and BlockingCollection</vt:lpstr>
      <vt:lpstr>.Net System.Collections.Concurrent</vt:lpstr>
      <vt:lpstr>BlockingCollection&lt;T&gt;</vt:lpstr>
      <vt:lpstr>BlockingCollection&lt;T&gt; - Producer</vt:lpstr>
      <vt:lpstr>BlockingCollection&lt;T&gt; - Consumer</vt:lpstr>
      <vt:lpstr>BlockingCollection&lt;T&gt; - Creation</vt:lpstr>
      <vt:lpstr>BlockingCollection – Add/Take with timeouts</vt:lpstr>
      <vt:lpstr>Your turn</vt:lpstr>
      <vt:lpstr>Thread communication with Events</vt:lpstr>
      <vt:lpstr>PowerPoint Presentation</vt:lpstr>
      <vt:lpstr>PowerPoint Presentation</vt:lpstr>
      <vt:lpstr>AutoResetEvent and ManualResetEvent</vt:lpstr>
      <vt:lpstr>WaterLevelMonitor</vt:lpstr>
      <vt:lpstr>PumpController</vt:lpstr>
      <vt:lpstr>Program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206</cp:revision>
  <dcterms:created xsi:type="dcterms:W3CDTF">2017-09-19T09:05:55Z</dcterms:created>
  <dcterms:modified xsi:type="dcterms:W3CDTF">2023-10-04T10:58:39Z</dcterms:modified>
</cp:coreProperties>
</file>