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8" r:id="rId3"/>
    <p:sldId id="280" r:id="rId4"/>
    <p:sldId id="282" r:id="rId5"/>
    <p:sldId id="2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2E4E92"/>
    <a:srgbClr val="FFFF99"/>
    <a:srgbClr val="FFBE3B"/>
    <a:srgbClr val="FFAE37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dirty="0">
                <a:solidFill>
                  <a:schemeClr val="tx2"/>
                </a:solidFill>
                <a:latin typeface="AU Passata" panose="020B05030305020308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8818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200" dirty="0">
                <a:solidFill>
                  <a:schemeClr val="tx2"/>
                </a:solidFill>
                <a:latin typeface="AU Passata" panose="020B05030305020308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294E92"/>
              </a:buClr>
              <a:defRPr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3975100" y="6613525"/>
            <a:ext cx="1193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a-DK" sz="1000" b="0" i="0" dirty="0">
                <a:latin typeface="Tahoma" pitchFamily="34" charset="0"/>
              </a:rPr>
              <a:t>Slide </a:t>
            </a:r>
            <a:fld id="{1CEB904C-A999-4A60-9C98-7E5C698E62A5}" type="slidenum">
              <a:rPr lang="da-DK" sz="1000" b="0" i="0">
                <a:latin typeface="Tahoma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GB" sz="1000" b="0" i="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2" descr="C:\Users\tfj\Downloads\alt-logo-t-003d85.pn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33"/>
          <a:stretch/>
        </p:blipFill>
        <p:spPr bwMode="auto">
          <a:xfrm>
            <a:off x="7215237" y="6453336"/>
            <a:ext cx="1715332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en-US" sz="3200" kern="1200" dirty="0">
          <a:solidFill>
            <a:schemeClr val="tx2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Patterns/Pattern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Design Patterns</a:t>
            </a:r>
            <a:br>
              <a:rPr lang="da-DK" dirty="0" smtClean="0"/>
            </a:br>
            <a:r>
              <a:rPr lang="da-DK" dirty="0"/>
              <a:t/>
            </a:r>
            <a:br>
              <a:rPr lang="da-DK" dirty="0"/>
            </a:br>
            <a:r>
              <a:rPr lang="da-DK" dirty="0" err="1" smtClean="0"/>
              <a:t>Introduction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352928" cy="1752600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“The critical design tool for software development</a:t>
            </a:r>
          </a:p>
          <a:p>
            <a:r>
              <a:rPr lang="en-US" sz="2400" i="1" dirty="0" smtClean="0"/>
              <a:t>is a mind well educated in design principles”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design pattern?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537360" cy="26468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i="1" dirty="0" smtClean="0"/>
          </a:p>
          <a:p>
            <a:r>
              <a:rPr lang="en-US" sz="2400" i="1" dirty="0" smtClean="0"/>
              <a:t>“(…) </a:t>
            </a:r>
            <a:r>
              <a:rPr lang="en-US" sz="2400" i="1" dirty="0"/>
              <a:t>Each pattern describes a problem that occurs over and over again in our environment, and then describes the core of the solution to that problem, in such a way that you can use this solution a million times over, without ever doing it the same way twice.” </a:t>
            </a:r>
          </a:p>
          <a:p>
            <a:pPr marL="0" lvl="1"/>
            <a:endParaRPr lang="en-US" sz="1400" i="1" dirty="0" smtClean="0"/>
          </a:p>
          <a:p>
            <a:pPr marL="0" lvl="1"/>
            <a:r>
              <a:rPr lang="en-US" sz="1400" i="1" dirty="0" smtClean="0"/>
              <a:t>					          Christopher </a:t>
            </a:r>
            <a:r>
              <a:rPr lang="en-US" sz="1400" i="1" dirty="0"/>
              <a:t>Alexander, </a:t>
            </a:r>
            <a:r>
              <a:rPr lang="en-US" sz="1400" i="1" dirty="0" smtClean="0"/>
              <a:t>architect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patterns give us a vocabulary</a:t>
            </a:r>
            <a:endParaRPr lang="en-US" sz="1800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162496" y="1700808"/>
            <a:ext cx="4320481" cy="785542"/>
          </a:xfrm>
          <a:prstGeom prst="wedgeRoundRectCallout">
            <a:avLst>
              <a:gd name="adj1" fmla="val -55367"/>
              <a:gd name="adj2" fmla="val 1324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>
              <a:tabLst>
                <a:tab pos="361950" algn="l"/>
              </a:tabLst>
            </a:pPr>
            <a:r>
              <a:rPr lang="en-US" sz="2000" dirty="0" smtClean="0"/>
              <a:t>Couldn’t we just use </a:t>
            </a:r>
            <a:r>
              <a:rPr lang="en-US" sz="2000" i="1" dirty="0" smtClean="0"/>
              <a:t>Strategy</a:t>
            </a:r>
            <a:r>
              <a:rPr lang="en-US" sz="2000" dirty="0" smtClean="0"/>
              <a:t> and </a:t>
            </a:r>
            <a:r>
              <a:rPr lang="en-US" sz="2000" i="1" dirty="0" smtClean="0"/>
              <a:t>Iterator</a:t>
            </a:r>
            <a:r>
              <a:rPr lang="en-US" sz="2000" dirty="0" smtClean="0"/>
              <a:t> to solve that?</a:t>
            </a:r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3140968"/>
            <a:ext cx="4320480" cy="1080120"/>
          </a:xfrm>
          <a:prstGeom prst="wedgeRoundRectCallout">
            <a:avLst>
              <a:gd name="adj1" fmla="val 48026"/>
              <a:gd name="adj2" fmla="val 88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1"/>
            <a:r>
              <a:rPr lang="en-US" sz="2000" dirty="0" smtClean="0"/>
              <a:t>Apply </a:t>
            </a:r>
            <a:r>
              <a:rPr lang="en-US" sz="2000" i="1" dirty="0" smtClean="0"/>
              <a:t>State</a:t>
            </a:r>
            <a:r>
              <a:rPr lang="en-US" sz="2000" dirty="0" smtClean="0"/>
              <a:t> and </a:t>
            </a:r>
            <a:r>
              <a:rPr lang="en-US" sz="2000" i="1" dirty="0" smtClean="0"/>
              <a:t>Command </a:t>
            </a:r>
            <a:r>
              <a:rPr lang="en-US" sz="2000" dirty="0" smtClean="0"/>
              <a:t>together, and we’re home free!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403648" y="4797152"/>
            <a:ext cx="4025902" cy="1080120"/>
          </a:xfrm>
          <a:prstGeom prst="wedgeRoundRectCallout">
            <a:avLst>
              <a:gd name="adj1" fmla="val 48026"/>
              <a:gd name="adj2" fmla="val 887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" lvl="1"/>
            <a:r>
              <a:rPr lang="en-US" sz="2000" dirty="0" smtClean="0"/>
              <a:t>Should we build the server as a </a:t>
            </a:r>
            <a:r>
              <a:rPr lang="en-US" sz="2000" i="1" dirty="0" smtClean="0"/>
              <a:t>Reactor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4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Gang-of-Four Design Patterns</a:t>
            </a: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87" y="1052736"/>
            <a:ext cx="3912682" cy="5112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5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Gang-of-Four Design Patterns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3898776" cy="648072"/>
          </a:xfrm>
        </p:spPr>
        <p:txBody>
          <a:bodyPr>
            <a:noAutofit/>
          </a:bodyPr>
          <a:lstStyle/>
          <a:p>
            <a:r>
              <a:rPr lang="en-US" sz="2000" i="1" dirty="0" smtClean="0"/>
              <a:t>Creational</a:t>
            </a:r>
            <a:r>
              <a:rPr lang="en-US" sz="2000" dirty="0" smtClean="0"/>
              <a:t> patterns</a:t>
            </a:r>
          </a:p>
          <a:p>
            <a:pPr lvl="1"/>
            <a:r>
              <a:rPr lang="en-US" sz="1800" dirty="0" smtClean="0"/>
              <a:t>Abstract Factory</a:t>
            </a:r>
          </a:p>
          <a:p>
            <a:pPr lvl="1"/>
            <a:r>
              <a:rPr lang="en-US" sz="1800" dirty="0" smtClean="0"/>
              <a:t>Builder</a:t>
            </a:r>
          </a:p>
          <a:p>
            <a:pPr lvl="1"/>
            <a:r>
              <a:rPr lang="en-US" sz="1800" dirty="0" smtClean="0"/>
              <a:t>Factory Method</a:t>
            </a:r>
          </a:p>
          <a:p>
            <a:pPr lvl="1"/>
            <a:r>
              <a:rPr lang="en-US" sz="1800" dirty="0" smtClean="0"/>
              <a:t>Prototype</a:t>
            </a:r>
          </a:p>
          <a:p>
            <a:pPr lvl="1"/>
            <a:r>
              <a:rPr lang="en-US" sz="1800" dirty="0" smtClean="0"/>
              <a:t>Singleton</a:t>
            </a:r>
          </a:p>
          <a:p>
            <a:pPr lvl="1"/>
            <a:endParaRPr lang="en-US" sz="2000" i="1" dirty="0" smtClean="0"/>
          </a:p>
          <a:p>
            <a:r>
              <a:rPr lang="en-US" sz="2000" i="1" dirty="0" smtClean="0"/>
              <a:t>Structural</a:t>
            </a:r>
            <a:r>
              <a:rPr lang="en-US" sz="2000" dirty="0" smtClean="0"/>
              <a:t> patterns</a:t>
            </a:r>
          </a:p>
          <a:p>
            <a:pPr lvl="1"/>
            <a:r>
              <a:rPr lang="en-US" sz="1800" dirty="0" smtClean="0"/>
              <a:t>Adaptive</a:t>
            </a:r>
          </a:p>
          <a:p>
            <a:pPr lvl="1"/>
            <a:r>
              <a:rPr lang="en-US" sz="1800" dirty="0" smtClean="0"/>
              <a:t>Bridge</a:t>
            </a:r>
          </a:p>
          <a:p>
            <a:pPr lvl="1"/>
            <a:r>
              <a:rPr lang="en-US" sz="1800" dirty="0" smtClean="0"/>
              <a:t>Composite</a:t>
            </a:r>
          </a:p>
          <a:p>
            <a:pPr lvl="1"/>
            <a:r>
              <a:rPr lang="en-US" sz="1800" dirty="0" smtClean="0"/>
              <a:t>Decorator</a:t>
            </a:r>
          </a:p>
          <a:p>
            <a:pPr lvl="1"/>
            <a:r>
              <a:rPr lang="en-US" sz="1800" dirty="0" smtClean="0"/>
              <a:t>Façade</a:t>
            </a:r>
          </a:p>
          <a:p>
            <a:pPr lvl="1"/>
            <a:r>
              <a:rPr lang="en-US" sz="1800" dirty="0" smtClean="0"/>
              <a:t>Flyweight</a:t>
            </a:r>
          </a:p>
          <a:p>
            <a:pPr lvl="1"/>
            <a:r>
              <a:rPr lang="en-US" sz="1800" dirty="0" smtClean="0"/>
              <a:t>Proxy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45462" y="1628800"/>
            <a:ext cx="389877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 smtClean="0"/>
              <a:t>Behavioral</a:t>
            </a:r>
            <a:r>
              <a:rPr lang="en-US" sz="2000" dirty="0" smtClean="0"/>
              <a:t> patterns</a:t>
            </a:r>
          </a:p>
          <a:p>
            <a:pPr lvl="1"/>
            <a:r>
              <a:rPr lang="en-US" sz="1800" dirty="0" smtClean="0"/>
              <a:t>Chain of Responsibility</a:t>
            </a:r>
          </a:p>
          <a:p>
            <a:pPr lvl="1"/>
            <a:r>
              <a:rPr lang="en-US" sz="1800" dirty="0" smtClean="0"/>
              <a:t>Command</a:t>
            </a:r>
          </a:p>
          <a:p>
            <a:pPr lvl="1"/>
            <a:r>
              <a:rPr lang="en-US" sz="1800" dirty="0" smtClean="0"/>
              <a:t>Interpreter</a:t>
            </a:r>
          </a:p>
          <a:p>
            <a:pPr lvl="1"/>
            <a:r>
              <a:rPr lang="en-US" sz="1800" dirty="0" smtClean="0"/>
              <a:t>Iterator</a:t>
            </a:r>
          </a:p>
          <a:p>
            <a:pPr lvl="1"/>
            <a:r>
              <a:rPr lang="en-US" sz="1800" dirty="0" smtClean="0"/>
              <a:t>Mediator</a:t>
            </a:r>
          </a:p>
          <a:p>
            <a:pPr lvl="1"/>
            <a:r>
              <a:rPr lang="en-US" sz="1800" dirty="0" smtClean="0"/>
              <a:t>Memento</a:t>
            </a:r>
          </a:p>
          <a:p>
            <a:pPr lvl="1"/>
            <a:r>
              <a:rPr lang="en-US" sz="1800" dirty="0" smtClean="0"/>
              <a:t>Observer</a:t>
            </a:r>
          </a:p>
          <a:p>
            <a:pPr lvl="1"/>
            <a:r>
              <a:rPr lang="en-US" sz="1800" dirty="0" smtClean="0"/>
              <a:t>State</a:t>
            </a:r>
          </a:p>
          <a:p>
            <a:pPr lvl="1"/>
            <a:r>
              <a:rPr lang="en-US" sz="1800" dirty="0" smtClean="0"/>
              <a:t>Strategy</a:t>
            </a:r>
          </a:p>
          <a:p>
            <a:pPr lvl="1"/>
            <a:r>
              <a:rPr lang="en-US" sz="1800" dirty="0" smtClean="0"/>
              <a:t>Template</a:t>
            </a:r>
          </a:p>
          <a:p>
            <a:pPr lvl="1"/>
            <a:r>
              <a:rPr lang="en-US" sz="1800" dirty="0" smtClean="0"/>
              <a:t>Visitor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95861" y="6129300"/>
            <a:ext cx="4403864" cy="216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dirty="0" smtClean="0">
                <a:hlinkClick r:id="rId3"/>
              </a:rPr>
              <a:t>http</a:t>
            </a:r>
            <a:r>
              <a:rPr lang="da-DK" sz="1400" dirty="0">
                <a:hlinkClick r:id="rId3"/>
              </a:rPr>
              <a:t>://</a:t>
            </a:r>
            <a:r>
              <a:rPr lang="da-DK" sz="1400" dirty="0" smtClean="0">
                <a:hlinkClick r:id="rId3"/>
              </a:rPr>
              <a:t>www.dofactory.com/Patterns/Patterns.aspx</a:t>
            </a:r>
            <a:endParaRPr lang="en-US" sz="1400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64" y="1568878"/>
            <a:ext cx="1267488" cy="16561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74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4780</TotalTime>
  <Words>161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AU Passata</vt:lpstr>
      <vt:lpstr>Calibri</vt:lpstr>
      <vt:lpstr>Tahoma</vt:lpstr>
      <vt:lpstr>Office Theme</vt:lpstr>
      <vt:lpstr>Design Patterns  Introduction</vt:lpstr>
      <vt:lpstr>What is a design pattern?</vt:lpstr>
      <vt:lpstr>Design patterns give us a vocabulary</vt:lpstr>
      <vt:lpstr>Gang-of-Four Design Patterns</vt:lpstr>
      <vt:lpstr>Gang-of-Four Design Patterns</vt:lpstr>
    </vt:vector>
  </TitlesOfParts>
  <Company>IHA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Troels Fedder Jensen</cp:lastModifiedBy>
  <cp:revision>251</cp:revision>
  <dcterms:created xsi:type="dcterms:W3CDTF">2011-04-02T15:06:22Z</dcterms:created>
  <dcterms:modified xsi:type="dcterms:W3CDTF">2016-09-19T12:33:41Z</dcterms:modified>
</cp:coreProperties>
</file>