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312" r:id="rId4"/>
    <p:sldId id="314" r:id="rId5"/>
    <p:sldId id="317" r:id="rId6"/>
    <p:sldId id="340" r:id="rId7"/>
    <p:sldId id="315" r:id="rId8"/>
    <p:sldId id="316" r:id="rId9"/>
    <p:sldId id="318" r:id="rId10"/>
    <p:sldId id="320" r:id="rId11"/>
    <p:sldId id="319" r:id="rId12"/>
    <p:sldId id="321" r:id="rId13"/>
    <p:sldId id="349" r:id="rId14"/>
    <p:sldId id="306" r:id="rId15"/>
    <p:sldId id="324" r:id="rId16"/>
    <p:sldId id="311" r:id="rId17"/>
    <p:sldId id="323" r:id="rId18"/>
    <p:sldId id="325" r:id="rId19"/>
    <p:sldId id="326" r:id="rId20"/>
    <p:sldId id="350" r:id="rId21"/>
    <p:sldId id="328" r:id="rId22"/>
    <p:sldId id="329" r:id="rId23"/>
    <p:sldId id="330" r:id="rId24"/>
    <p:sldId id="341" r:id="rId25"/>
    <p:sldId id="342" r:id="rId26"/>
    <p:sldId id="343" r:id="rId27"/>
    <p:sldId id="344" r:id="rId28"/>
    <p:sldId id="345" r:id="rId29"/>
    <p:sldId id="287" r:id="rId30"/>
    <p:sldId id="259" r:id="rId31"/>
    <p:sldId id="257" r:id="rId32"/>
    <p:sldId id="346" r:id="rId33"/>
    <p:sldId id="347" r:id="rId34"/>
    <p:sldId id="348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76698" autoAdjust="0"/>
  </p:normalViewPr>
  <p:slideViewPr>
    <p:cSldViewPr snapToGrid="0" showGuides="1">
      <p:cViewPr varScale="1">
        <p:scale>
          <a:sx n="99" d="100"/>
          <a:sy n="99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22.08.2023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Sensor</a:t>
            </a:r>
            <a:r>
              <a:rPr lang="da-DK" baseline="0" dirty="0"/>
              <a:t> </a:t>
            </a:r>
            <a:r>
              <a:rPr lang="da-DK" baseline="0" dirty="0" err="1"/>
              <a:t>may</a:t>
            </a:r>
            <a:r>
              <a:rPr lang="da-DK" baseline="0" dirty="0"/>
              <a:t> </a:t>
            </a:r>
            <a:r>
              <a:rPr lang="da-DK" baseline="0" dirty="0" err="1"/>
              <a:t>reply</a:t>
            </a:r>
            <a:r>
              <a:rPr lang="da-DK" baseline="0" dirty="0"/>
              <a:t> with data </a:t>
            </a:r>
            <a:r>
              <a:rPr lang="da-DK" baseline="0" dirty="0" err="1"/>
              <a:t>formatted</a:t>
            </a:r>
            <a:r>
              <a:rPr lang="da-DK" baseline="0" dirty="0"/>
              <a:t> in a </a:t>
            </a:r>
            <a:r>
              <a:rPr lang="da-DK" baseline="0" dirty="0" err="1"/>
              <a:t>strange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, </a:t>
            </a:r>
            <a:r>
              <a:rPr lang="da-DK" baseline="0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shall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tranlated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7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looked</a:t>
            </a:r>
            <a:r>
              <a:rPr lang="da-DK" baseline="0" dirty="0"/>
              <a:t> at event handles </a:t>
            </a:r>
            <a:r>
              <a:rPr lang="da-DK" baseline="0" dirty="0" err="1"/>
              <a:t>some</a:t>
            </a:r>
            <a:r>
              <a:rPr lang="da-DK" baseline="0" dirty="0"/>
              <a:t> </a:t>
            </a:r>
            <a:r>
              <a:rPr lang="da-DK" baseline="0" dirty="0" err="1"/>
              <a:t>weeks</a:t>
            </a:r>
            <a:r>
              <a:rPr lang="da-DK" baseline="0" dirty="0"/>
              <a:t> </a:t>
            </a:r>
            <a:r>
              <a:rPr lang="da-DK" baseline="0" dirty="0" err="1"/>
              <a:t>ago</a:t>
            </a:r>
            <a:r>
              <a:rPr lang="da-DK" baseline="0" dirty="0"/>
              <a:t>. This is repetition.</a:t>
            </a:r>
          </a:p>
          <a:p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use</a:t>
            </a:r>
            <a:r>
              <a:rPr lang="da-DK" baseline="0" dirty="0"/>
              <a:t> the </a:t>
            </a:r>
            <a:r>
              <a:rPr lang="da-DK" baseline="0" dirty="0" err="1"/>
              <a:t>AutoResetEvent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4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58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46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657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59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Det lyder lige som noget vi har brug for.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99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050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</a:t>
            </a:r>
            <a:r>
              <a:rPr lang="en-US" dirty="0" err="1"/>
              <a:t>InvalidOperationException</a:t>
            </a:r>
            <a:r>
              <a:rPr lang="en-US" dirty="0"/>
              <a:t> means that Take() was called on a completed collection.</a:t>
            </a:r>
          </a:p>
          <a:p>
            <a:r>
              <a:rPr lang="en-US" dirty="0"/>
              <a:t>// Some other thread can call </a:t>
            </a:r>
            <a:r>
              <a:rPr lang="en-US" dirty="0" err="1"/>
              <a:t>CompleteAdding</a:t>
            </a:r>
            <a:r>
              <a:rPr lang="en-US" dirty="0"/>
              <a:t> after we pass the</a:t>
            </a:r>
          </a:p>
          <a:p>
            <a:r>
              <a:rPr lang="en-US" dirty="0"/>
              <a:t>// </a:t>
            </a:r>
            <a:r>
              <a:rPr lang="en-US" dirty="0" err="1"/>
              <a:t>IsCompleted</a:t>
            </a:r>
            <a:r>
              <a:rPr lang="en-US" dirty="0"/>
              <a:t> check but before we call Take. </a:t>
            </a:r>
          </a:p>
          <a:p>
            <a:r>
              <a:rPr lang="en-US" dirty="0"/>
              <a:t>// In this example, we can simply catch the exception since the </a:t>
            </a:r>
          </a:p>
          <a:p>
            <a:r>
              <a:rPr lang="en-US" dirty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070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4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797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69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5121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51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51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But </a:t>
            </a:r>
            <a:r>
              <a:rPr lang="da-DK" dirty="0" err="1"/>
              <a:t>every</a:t>
            </a:r>
            <a:r>
              <a:rPr lang="da-DK" baseline="0" dirty="0"/>
              <a:t> </a:t>
            </a:r>
            <a:r>
              <a:rPr lang="da-DK" baseline="0" dirty="0" err="1"/>
              <a:t>responsibility</a:t>
            </a:r>
            <a:r>
              <a:rPr lang="da-DK" baseline="0" dirty="0"/>
              <a:t> is a </a:t>
            </a:r>
            <a:r>
              <a:rPr lang="da-DK" baseline="0" dirty="0" err="1"/>
              <a:t>reason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65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1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1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1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Let’s</a:t>
            </a:r>
            <a:r>
              <a:rPr lang="da-DK" dirty="0"/>
              <a:t> </a:t>
            </a:r>
            <a:r>
              <a:rPr lang="da-DK" dirty="0" err="1"/>
              <a:t>assume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DataContainer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hold a single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2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collections.concurrent.iproducerconsumercollection-1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how-to-add-and-take-item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atiptop.com/tpms/img/TPMS-warning-light.jpg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://stockmedia.cc/computing_technology/slides/DSD_8790.jp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r>
              <a:rPr lang="da-DK" dirty="0"/>
              <a:t> pt. 2</a:t>
            </a: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This is a </a:t>
            </a:r>
            <a:r>
              <a:rPr lang="da-DK" dirty="0" err="1"/>
              <a:t>very</a:t>
            </a:r>
            <a:r>
              <a:rPr lang="da-DK" dirty="0"/>
              <a:t> common design: Producer – Consumer.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Provider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</a:t>
            </a:r>
            <a:r>
              <a:rPr lang="da-DK" dirty="0" err="1"/>
              <a:t>that</a:t>
            </a:r>
            <a:r>
              <a:rPr lang="da-DK" dirty="0"/>
              <a:t> data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so the Consumer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have to </a:t>
            </a:r>
            <a:r>
              <a:rPr lang="da-DK" dirty="0" err="1"/>
              <a:t>know</a:t>
            </a:r>
            <a:r>
              <a:rPr lang="da-DK" dirty="0"/>
              <a:t> the Producer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7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88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AutoResetEvent</a:t>
            </a:r>
            <a:r>
              <a:rPr lang="da-DK" dirty="0"/>
              <a:t> and </a:t>
            </a:r>
            <a:r>
              <a:rPr lang="da-DK" dirty="0" err="1"/>
              <a:t>ManualResetEvent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Event handles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signal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ManualResetEvent</a:t>
            </a:r>
            <a:r>
              <a:rPr lang="en-US" dirty="0"/>
              <a:t> 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90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DataContainer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Objects of the </a:t>
            </a:r>
            <a:r>
              <a:rPr lang="da-DK" dirty="0" err="1"/>
              <a:t>DataContainer</a:t>
            </a:r>
            <a:r>
              <a:rPr lang="da-DK" dirty="0"/>
              <a:t> class is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data from producer to </a:t>
            </a:r>
            <a:r>
              <a:rPr lang="da-DK" dirty="0" err="1"/>
              <a:t>consumer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197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(true)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dataContainer.SetTyrePressure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049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(true)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399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– Consumer </a:t>
            </a:r>
            <a:r>
              <a:rPr lang="da-DK" dirty="0" err="1"/>
              <a:t>creation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AutoResetEvent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initialized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set (true) or not set (false).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AutoResetEvent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injected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</a:t>
            </a:r>
            <a:r>
              <a:rPr lang="da-DK" dirty="0" err="1"/>
              <a:t>constructor</a:t>
            </a:r>
            <a:r>
              <a:rPr lang="da-DK" dirty="0"/>
              <a:t> of </a:t>
            </a:r>
            <a:r>
              <a:rPr lang="da-DK" dirty="0" err="1"/>
              <a:t>both</a:t>
            </a:r>
            <a:r>
              <a:rPr lang="da-DK" dirty="0"/>
              <a:t> the producer and </a:t>
            </a:r>
            <a:r>
              <a:rPr lang="da-DK" dirty="0" err="1"/>
              <a:t>consumer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Program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(true);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Producer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Consumer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720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98" y="716589"/>
            <a:ext cx="7990803" cy="54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Producer-Consumer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AutoResetEvent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/>
              <a:t>ManualResetEvent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 and </a:t>
            </a:r>
            <a:r>
              <a:rPr lang="da-DK" dirty="0" err="1"/>
              <a:t>BlockingCollection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39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Right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6020715" cy="3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Right </a:t>
            </a:r>
            <a:r>
              <a:rPr lang="da-DK" dirty="0" err="1"/>
              <a:t>now</a:t>
            </a:r>
            <a:r>
              <a:rPr lang="da-DK" dirty="0"/>
              <a:t>, the producer and </a:t>
            </a:r>
            <a:r>
              <a:rPr lang="da-DK" dirty="0" err="1"/>
              <a:t>consumer</a:t>
            </a:r>
            <a:r>
              <a:rPr lang="da-DK" dirty="0"/>
              <a:t> runs in </a:t>
            </a:r>
            <a:r>
              <a:rPr lang="da-DK" dirty="0" err="1"/>
              <a:t>lock</a:t>
            </a:r>
            <a:r>
              <a:rPr lang="da-DK" dirty="0"/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To </a:t>
            </a:r>
            <a:r>
              <a:rPr lang="da-DK" dirty="0" err="1"/>
              <a:t>overcome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introduce</a:t>
            </a:r>
            <a:r>
              <a:rPr lang="da-DK" dirty="0"/>
              <a:t> a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.Net </a:t>
            </a:r>
            <a:r>
              <a:rPr lang="da-DK" dirty="0" err="1"/>
              <a:t>System.Collections.Concurrent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Access to the </a:t>
            </a:r>
            <a:r>
              <a:rPr lang="da-DK" dirty="0" err="1"/>
              <a:t>queue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 </a:t>
            </a:r>
          </a:p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</a:t>
            </a:r>
            <a:r>
              <a:rPr lang="da-DK" dirty="0" err="1"/>
              <a:t>this</a:t>
            </a:r>
            <a:r>
              <a:rPr lang="da-DK" dirty="0"/>
              <a:t> with </a:t>
            </a:r>
            <a:r>
              <a:rPr lang="da-DK" b="1" dirty="0" err="1"/>
              <a:t>locks</a:t>
            </a:r>
            <a:r>
              <a:rPr lang="da-DK" dirty="0"/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.Net has </a:t>
            </a:r>
            <a:r>
              <a:rPr lang="da-DK" dirty="0" err="1"/>
              <a:t>built</a:t>
            </a:r>
            <a:r>
              <a:rPr lang="da-DK" dirty="0"/>
              <a:t> in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:</a:t>
            </a:r>
          </a:p>
          <a:p>
            <a:pPr marL="457200" lvl="1" indent="0">
              <a:buNone/>
            </a:pPr>
            <a:r>
              <a:rPr lang="da-DK" dirty="0" err="1"/>
              <a:t>ConcurrentQueue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ConcurrentStack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r>
              <a:rPr lang="da-DK" dirty="0" err="1"/>
              <a:t>ConcurrentBag</a:t>
            </a:r>
            <a:r>
              <a:rPr lang="da-DK" dirty="0"/>
              <a:t>&lt;T&gt;</a:t>
            </a:r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And </a:t>
            </a:r>
            <a:r>
              <a:rPr lang="da-DK" dirty="0" err="1"/>
              <a:t>BlockingCollection</a:t>
            </a:r>
            <a:r>
              <a:rPr lang="da-DK" dirty="0"/>
              <a:t>&lt;T&gt;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Producer-Consumer pattern.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333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https://docs.microsoft.com/en-us/dotnet/standard/collections/thread-safe/blockingcollection-overview</a:t>
            </a:r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Encapsulates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any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IProducerConsumerCollection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&lt;T&gt;</a:t>
            </a:r>
            <a:r>
              <a:rPr kumimoji="0" lang="da-DK" altLang="da-D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62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Producer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/>
              <a:t>We’ll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BlockingCollection</a:t>
            </a:r>
            <a:r>
              <a:rPr lang="da-DK" dirty="0"/>
              <a:t> as the </a:t>
            </a:r>
            <a:r>
              <a:rPr lang="da-DK" dirty="0" err="1"/>
              <a:t>queue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BlockingCollection</a:t>
            </a:r>
            <a:r>
              <a:rPr lang="da-DK" dirty="0"/>
              <a:t> handles all </a:t>
            </a:r>
            <a:r>
              <a:rPr lang="da-DK" dirty="0" err="1"/>
              <a:t>synchronization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CompleteAdding</a:t>
            </a:r>
            <a:r>
              <a:rPr lang="da-DK" dirty="0"/>
              <a:t>() signals to the receiver, </a:t>
            </a:r>
            <a:r>
              <a:rPr lang="da-DK" dirty="0" err="1"/>
              <a:t>that</a:t>
            </a:r>
            <a:r>
              <a:rPr lang="da-DK" dirty="0"/>
              <a:t> it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expect</a:t>
            </a:r>
            <a:r>
              <a:rPr lang="da-DK" dirty="0"/>
              <a:t> no more data.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3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consumer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data from the </a:t>
            </a:r>
            <a:r>
              <a:rPr lang="da-DK" dirty="0" err="1"/>
              <a:t>queue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IsCompleted</a:t>
            </a:r>
            <a:r>
              <a:rPr lang="da-DK" dirty="0"/>
              <a:t> is set to true (by </a:t>
            </a:r>
            <a:r>
              <a:rPr lang="da-DK" dirty="0" err="1"/>
              <a:t>CompleteAdding</a:t>
            </a:r>
            <a:r>
              <a:rPr lang="da-DK" dirty="0"/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try-catch</a:t>
            </a:r>
            <a:r>
              <a:rPr lang="da-DK" dirty="0"/>
              <a:t> </a:t>
            </a:r>
            <a:r>
              <a:rPr lang="da-DK" dirty="0" err="1"/>
              <a:t>around</a:t>
            </a:r>
            <a:r>
              <a:rPr lang="da-DK" dirty="0"/>
              <a:t> the Take() </a:t>
            </a:r>
            <a:r>
              <a:rPr lang="da-DK" dirty="0" err="1"/>
              <a:t>invocation</a:t>
            </a:r>
            <a:r>
              <a:rPr lang="da-DK" dirty="0"/>
              <a:t>. The </a:t>
            </a:r>
            <a:r>
              <a:rPr lang="da-DK" dirty="0" err="1"/>
              <a:t>queue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marked as </a:t>
            </a:r>
            <a:r>
              <a:rPr lang="da-DK" dirty="0" err="1"/>
              <a:t>completed</a:t>
            </a:r>
            <a:r>
              <a:rPr lang="da-DK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00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&lt;T&gt;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Producer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Consumer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804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BlockingCollection</a:t>
            </a:r>
            <a:r>
              <a:rPr lang="da-DK" dirty="0"/>
              <a:t> – </a:t>
            </a:r>
            <a:r>
              <a:rPr lang="da-DK" dirty="0" err="1"/>
              <a:t>Add</a:t>
            </a:r>
            <a:r>
              <a:rPr lang="da-DK" dirty="0"/>
              <a:t>/Take with timeouts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646" y="1311965"/>
            <a:ext cx="4523154" cy="386182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else</a:t>
            </a:r>
            <a:r>
              <a:rPr lang="da-DK" dirty="0"/>
              <a:t> for the </a:t>
            </a:r>
            <a:r>
              <a:rPr lang="da-DK" dirty="0" err="1"/>
              <a:t>thread</a:t>
            </a:r>
            <a:r>
              <a:rPr lang="da-DK" dirty="0"/>
              <a:t> to do,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timeouts on the </a:t>
            </a:r>
            <a:r>
              <a:rPr lang="da-DK" dirty="0" err="1"/>
              <a:t>Add</a:t>
            </a:r>
            <a:r>
              <a:rPr lang="da-DK" dirty="0"/>
              <a:t> and Take </a:t>
            </a:r>
            <a:r>
              <a:rPr lang="da-DK" dirty="0" err="1"/>
              <a:t>method</a:t>
            </a:r>
            <a:r>
              <a:rPr lang="da-DK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503364" y="1311965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TryAdd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(T item,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363" y="2456919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public bool TryTake (out T item, TimeSpan timeout);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475" y="5396148"/>
            <a:ext cx="6471139" cy="9875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da-DK" dirty="0"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60" y="5652681"/>
            <a:ext cx="1116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/>
              <a:t>See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examples</a:t>
            </a:r>
            <a:r>
              <a:rPr lang="da-DK" dirty="0"/>
              <a:t> on:</a:t>
            </a:r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https://docs.microsoft.com/en-us/dotnet/standard/collections/thread-safe/how-to-add-and-take-items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6866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1, 2, 3 and 4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(and 5, 6 and 7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like or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continue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from last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week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Tyre </a:t>
            </a:r>
            <a:r>
              <a:rPr lang="da-DK" dirty="0" err="1"/>
              <a:t>Pressure</a:t>
            </a:r>
            <a:r>
              <a:rPr lang="da-DK" dirty="0"/>
              <a:t> Monitor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6" y="1943650"/>
            <a:ext cx="8092828" cy="3600938"/>
          </a:xfr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TPMS: </a:t>
            </a:r>
            <a:r>
              <a:rPr lang="da-DK" sz="1800" dirty="0">
                <a:hlinkClick r:id="rId3"/>
              </a:rPr>
              <a:t>http://www.rematiptop.com/tpms/img/TPMS-warning-light.jpg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4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5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/>
              <a:t>Event handles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signal from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</a:t>
            </a:r>
            <a:r>
              <a:rPr lang="da-DK" dirty="0" err="1"/>
              <a:t>another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ManualResetEvent</a:t>
            </a:r>
            <a:r>
              <a:rPr lang="en-US" dirty="0"/>
              <a:t> 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Worker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string _name;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Worker(string name,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_name = 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("{0} #{1}", _name,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683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Program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event1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event2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writer1 = new Worker("W1", 10, event1, event2);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writer2 = new Worker("W2", 10, event2, event1);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myThread1 = new Thread(writer1.DoWork);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myThread2 = new Thread(writer2.DoWork);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myThread1.Start();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myThread2.Start();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918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Communication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6819090" y="1298516"/>
            <a:ext cx="519457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Program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event1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event2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writer1 = new Worker("W1", 10, event1, event2);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writer2 = new Worker("W2", 10, event2, event1);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myThread1 = new Thread(writer1.DoWork);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myThread2 = new Thread(writer2.DoWork);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myThread1.Start();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myThread2.Start();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Worker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string _name;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Worker(string name,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_name = 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("{0} #{1}", _name,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6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/>
          </a:bodyPr>
          <a:lstStyle/>
          <a:p>
            <a:r>
              <a:rPr lang="da-DK" dirty="0"/>
              <a:t>Design </a:t>
            </a:r>
            <a:r>
              <a:rPr lang="da-DK" dirty="0" err="1"/>
              <a:t>principle</a:t>
            </a:r>
            <a:r>
              <a:rPr lang="da-DK" dirty="0"/>
              <a:t>: Single </a:t>
            </a:r>
            <a:r>
              <a:rPr lang="da-DK" dirty="0" err="1"/>
              <a:t>Responsibility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THERE SHOULD NEVER BE </a:t>
            </a:r>
          </a:p>
          <a:p>
            <a:pPr marL="0" indent="0" algn="ctr">
              <a:buNone/>
            </a:pPr>
            <a:r>
              <a:rPr lang="en-US" sz="3600" dirty="0"/>
              <a:t>MORE THAN ONE REASON </a:t>
            </a:r>
          </a:p>
          <a:p>
            <a:pPr marL="0" indent="0" algn="ctr">
              <a:buNone/>
            </a:pPr>
            <a:r>
              <a:rPr lang="en-US" sz="3600" dirty="0"/>
              <a:t>FOR A CLASS TO CHANGE</a:t>
            </a:r>
          </a:p>
          <a:p>
            <a:endParaRPr lang="da-D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/>
              <a:t>Robert Martin: The Single </a:t>
            </a:r>
            <a:r>
              <a:rPr lang="da-DK" sz="1400" dirty="0" err="1"/>
              <a:t>Responsibility</a:t>
            </a:r>
            <a:r>
              <a:rPr lang="da-DK" sz="1400" dirty="0"/>
              <a:t> </a:t>
            </a:r>
            <a:r>
              <a:rPr lang="da-DK" sz="1400" dirty="0" err="1"/>
              <a:t>Principle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TPMS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TyrePressureMonitor</a:t>
            </a:r>
            <a:r>
              <a:rPr lang="da-DK" dirty="0"/>
              <a:t> has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responsibilities</a:t>
            </a:r>
            <a:r>
              <a:rPr lang="da-DK" dirty="0"/>
              <a:t>: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sz="2400" dirty="0"/>
              <a:t>Read the </a:t>
            </a:r>
            <a:r>
              <a:rPr lang="da-DK" sz="2400" dirty="0" err="1"/>
              <a:t>pressure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TyrePressureSensor</a:t>
            </a:r>
            <a:r>
              <a:rPr lang="da-DK" sz="2400" dirty="0"/>
              <a:t>.</a:t>
            </a:r>
          </a:p>
          <a:p>
            <a:r>
              <a:rPr lang="da-DK" sz="2400" dirty="0" err="1"/>
              <a:t>Determine</a:t>
            </a:r>
            <a:r>
              <a:rPr lang="da-DK" sz="2400" dirty="0"/>
              <a:t> </a:t>
            </a:r>
            <a:r>
              <a:rPr lang="da-DK" sz="2400" dirty="0" err="1"/>
              <a:t>if</a:t>
            </a:r>
            <a:r>
              <a:rPr lang="da-DK" sz="2400" dirty="0"/>
              <a:t> the </a:t>
            </a:r>
            <a:r>
              <a:rPr lang="da-DK" sz="2400" dirty="0" err="1"/>
              <a:t>pressure</a:t>
            </a:r>
            <a:r>
              <a:rPr lang="da-DK" sz="2400" dirty="0"/>
              <a:t> is </a:t>
            </a:r>
            <a:r>
              <a:rPr lang="da-DK" sz="2400" dirty="0" err="1"/>
              <a:t>too</a:t>
            </a:r>
            <a:r>
              <a:rPr lang="da-DK" sz="2400" dirty="0"/>
              <a:t> low.</a:t>
            </a:r>
          </a:p>
          <a:p>
            <a:r>
              <a:rPr lang="da-DK" sz="2400" dirty="0" err="1"/>
              <a:t>Turn</a:t>
            </a:r>
            <a:r>
              <a:rPr lang="da-DK" sz="2400" dirty="0"/>
              <a:t> on/</a:t>
            </a:r>
            <a:r>
              <a:rPr lang="da-DK" sz="2400" dirty="0" err="1"/>
              <a:t>off</a:t>
            </a:r>
            <a:r>
              <a:rPr lang="da-DK" sz="2400" dirty="0"/>
              <a:t> the </a:t>
            </a:r>
            <a:r>
              <a:rPr lang="da-DK" sz="2400" dirty="0" err="1"/>
              <a:t>PressureLowIndicator</a:t>
            </a:r>
            <a:endParaRPr lang="da-DK" sz="2400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Now, </a:t>
            </a:r>
            <a:r>
              <a:rPr lang="da-DK" dirty="0" err="1"/>
              <a:t>reading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is </a:t>
            </a:r>
            <a:r>
              <a:rPr lang="da-DK" dirty="0" err="1"/>
              <a:t>separated</a:t>
            </a:r>
            <a:r>
              <a:rPr lang="da-DK" dirty="0"/>
              <a:t> out.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Wouldn’t</a:t>
            </a:r>
            <a:r>
              <a:rPr lang="da-DK" dirty="0"/>
              <a:t> it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nice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monitor did not have to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pressure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Let’s</a:t>
            </a:r>
            <a:r>
              <a:rPr lang="da-DK" dirty="0"/>
              <a:t> put the </a:t>
            </a:r>
            <a:r>
              <a:rPr lang="da-DK" dirty="0" err="1"/>
              <a:t>TyrePressureReader</a:t>
            </a:r>
            <a:r>
              <a:rPr lang="da-DK" dirty="0"/>
              <a:t> on a separate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TyrePressureMonitor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new </a:t>
            </a:r>
            <a:r>
              <a:rPr lang="da-DK" dirty="0" err="1"/>
              <a:t>reading</a:t>
            </a:r>
            <a:r>
              <a:rPr lang="da-DK" dirty="0"/>
              <a:t> has </a:t>
            </a:r>
            <a:r>
              <a:rPr lang="da-DK" dirty="0" err="1"/>
              <a:t>taken</a:t>
            </a:r>
            <a:r>
              <a:rPr lang="da-DK" dirty="0"/>
              <a:t> </a:t>
            </a:r>
            <a:r>
              <a:rPr lang="da-DK" dirty="0" err="1"/>
              <a:t>place</a:t>
            </a:r>
            <a:r>
              <a:rPr lang="da-DK" dirty="0"/>
              <a:t>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Monitor </a:t>
            </a:r>
            <a:r>
              <a:rPr lang="da-DK" dirty="0" err="1"/>
              <a:t>consumes</a:t>
            </a:r>
            <a:r>
              <a:rPr lang="da-DK" dirty="0"/>
              <a:t> </a:t>
            </a:r>
            <a:r>
              <a:rPr lang="da-DK" b="1" dirty="0"/>
              <a:t>data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the Reader provides.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9366</TotalTime>
  <Words>2304</Words>
  <Application>Microsoft Macintosh PowerPoint</Application>
  <PresentationFormat>Widescreen</PresentationFormat>
  <Paragraphs>429</Paragraphs>
  <Slides>34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Agenda</vt:lpstr>
      <vt:lpstr>Tyre Pressure Monitor System</vt:lpstr>
      <vt:lpstr>TPMS design</vt:lpstr>
      <vt:lpstr>Design principle: Single Responsibility</vt:lpstr>
      <vt:lpstr>TPMS design</vt:lpstr>
      <vt:lpstr>PowerPoint Presentation</vt:lpstr>
      <vt:lpstr>PowerPoint Presentation</vt:lpstr>
      <vt:lpstr>PowerPoint Presentation</vt:lpstr>
      <vt:lpstr>Producer - Consumer</vt:lpstr>
      <vt:lpstr>Producer - Consumer</vt:lpstr>
      <vt:lpstr>Producer - Consumer</vt:lpstr>
      <vt:lpstr>Thread synchronization</vt:lpstr>
      <vt:lpstr>AutoResetEvent and ManualResetEvent</vt:lpstr>
      <vt:lpstr>DataContainer</vt:lpstr>
      <vt:lpstr>Producer</vt:lpstr>
      <vt:lpstr>Consumer</vt:lpstr>
      <vt:lpstr>Producer – Consumer creation</vt:lpstr>
      <vt:lpstr>PowerPoint Presentation</vt:lpstr>
      <vt:lpstr>Queues and BlockingCollection</vt:lpstr>
      <vt:lpstr>Queues</vt:lpstr>
      <vt:lpstr>Queues</vt:lpstr>
      <vt:lpstr>.Net System.Collections.Concurrent</vt:lpstr>
      <vt:lpstr>BlockingCollection&lt;T&gt;</vt:lpstr>
      <vt:lpstr>BlockingCollection&lt;T&gt; - Producer</vt:lpstr>
      <vt:lpstr>BlockingCollection&lt;T&gt; - Consumer</vt:lpstr>
      <vt:lpstr>BlockingCollection&lt;T&gt; - Creation</vt:lpstr>
      <vt:lpstr>BlockingCollection – Add/Take with timeouts</vt:lpstr>
      <vt:lpstr>Your turn</vt:lpstr>
      <vt:lpstr>References and image sources</vt:lpstr>
      <vt:lpstr>PowerPoint Presentation</vt:lpstr>
      <vt:lpstr>Communication between threads</vt:lpstr>
      <vt:lpstr>Communication between threads</vt:lpstr>
      <vt:lpstr>Communication between threads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178</cp:revision>
  <dcterms:created xsi:type="dcterms:W3CDTF">2017-09-19T09:05:55Z</dcterms:created>
  <dcterms:modified xsi:type="dcterms:W3CDTF">2023-08-22T09:00:31Z</dcterms:modified>
</cp:coreProperties>
</file>