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F558D5-6165-41F3-A547-CB68814CF99B}">
          <p14:sldIdLst>
            <p14:sldId id="256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7C1B4-0D77-4F3F-ADC0-57B508901BC1}" v="20" dt="2024-09-04T18:37:50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0" d="100"/>
          <a:sy n="100" d="100"/>
        </p:scale>
        <p:origin x="1227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ørensen Loft" userId="42949a3e-5aba-4e5d-931a-6d7b2cf6ec97" providerId="ADAL" clId="{4F27C1B4-0D77-4F3F-ADC0-57B508901BC1}"/>
    <pc:docChg chg="custSel modSld">
      <pc:chgData name="Michael Sørensen Loft" userId="42949a3e-5aba-4e5d-931a-6d7b2cf6ec97" providerId="ADAL" clId="{4F27C1B4-0D77-4F3F-ADC0-57B508901BC1}" dt="2024-09-04T18:37:50.443" v="29" actId="1076"/>
      <pc:docMkLst>
        <pc:docMk/>
      </pc:docMkLst>
      <pc:sldChg chg="addSp delSp modSp mod">
        <pc:chgData name="Michael Sørensen Loft" userId="42949a3e-5aba-4e5d-931a-6d7b2cf6ec97" providerId="ADAL" clId="{4F27C1B4-0D77-4F3F-ADC0-57B508901BC1}" dt="2024-09-04T18:37:50.443" v="29" actId="1076"/>
        <pc:sldMkLst>
          <pc:docMk/>
          <pc:sldMk cId="2237530723" sldId="282"/>
        </pc:sldMkLst>
        <pc:spChg chg="mod">
          <ac:chgData name="Michael Sørensen Loft" userId="42949a3e-5aba-4e5d-931a-6d7b2cf6ec97" providerId="ADAL" clId="{4F27C1B4-0D77-4F3F-ADC0-57B508901BC1}" dt="2024-09-04T18:37:25.792" v="24" actId="5793"/>
          <ac:spMkLst>
            <pc:docMk/>
            <pc:sldMk cId="2237530723" sldId="282"/>
            <ac:spMk id="9" creationId="{00000000-0000-0000-0000-000000000000}"/>
          </ac:spMkLst>
        </pc:spChg>
        <pc:picChg chg="del">
          <ac:chgData name="Michael Sørensen Loft" userId="42949a3e-5aba-4e5d-931a-6d7b2cf6ec97" providerId="ADAL" clId="{4F27C1B4-0D77-4F3F-ADC0-57B508901BC1}" dt="2024-09-04T18:35:35.438" v="0" actId="478"/>
          <ac:picMkLst>
            <pc:docMk/>
            <pc:sldMk cId="2237530723" sldId="282"/>
            <ac:picMk id="8" creationId="{00000000-0000-0000-0000-000000000000}"/>
          </ac:picMkLst>
        </pc:picChg>
        <pc:picChg chg="add mod">
          <ac:chgData name="Michael Sørensen Loft" userId="42949a3e-5aba-4e5d-931a-6d7b2cf6ec97" providerId="ADAL" clId="{4F27C1B4-0D77-4F3F-ADC0-57B508901BC1}" dt="2024-09-04T18:37:50.443" v="29" actId="1076"/>
          <ac:picMkLst>
            <pc:docMk/>
            <pc:sldMk cId="2237530723" sldId="282"/>
            <ac:picMk id="1026" creationId="{D700E3D3-E45E-AE80-AFE9-0873F54BB7F0}"/>
          </ac:picMkLst>
        </pc:picChg>
      </pc:sldChg>
      <pc:sldChg chg="addSp delSp modSp">
        <pc:chgData name="Michael Sørensen Loft" userId="42949a3e-5aba-4e5d-931a-6d7b2cf6ec97" providerId="ADAL" clId="{4F27C1B4-0D77-4F3F-ADC0-57B508901BC1}" dt="2024-09-04T18:37:40.399" v="28" actId="5793"/>
        <pc:sldMkLst>
          <pc:docMk/>
          <pc:sldMk cId="748689938" sldId="283"/>
        </pc:sldMkLst>
        <pc:spChg chg="mod">
          <ac:chgData name="Michael Sørensen Loft" userId="42949a3e-5aba-4e5d-931a-6d7b2cf6ec97" providerId="ADAL" clId="{4F27C1B4-0D77-4F3F-ADC0-57B508901BC1}" dt="2024-09-04T18:37:40.399" v="28" actId="5793"/>
          <ac:spMkLst>
            <pc:docMk/>
            <pc:sldMk cId="748689938" sldId="283"/>
            <ac:spMk id="9" creationId="{00000000-0000-0000-0000-000000000000}"/>
          </ac:spMkLst>
        </pc:spChg>
        <pc:picChg chg="del">
          <ac:chgData name="Michael Sørensen Loft" userId="42949a3e-5aba-4e5d-931a-6d7b2cf6ec97" providerId="ADAL" clId="{4F27C1B4-0D77-4F3F-ADC0-57B508901BC1}" dt="2024-09-04T18:35:41.918" v="3" actId="478"/>
          <ac:picMkLst>
            <pc:docMk/>
            <pc:sldMk cId="748689938" sldId="283"/>
            <ac:picMk id="1026" creationId="{00000000-0000-0000-0000-000000000000}"/>
          </ac:picMkLst>
        </pc:picChg>
        <pc:picChg chg="add mod">
          <ac:chgData name="Michael Sørensen Loft" userId="42949a3e-5aba-4e5d-931a-6d7b2cf6ec97" providerId="ADAL" clId="{4F27C1B4-0D77-4F3F-ADC0-57B508901BC1}" dt="2024-09-04T18:36:02.714" v="5" actId="1076"/>
          <ac:picMkLst>
            <pc:docMk/>
            <pc:sldMk cId="748689938" sldId="283"/>
            <ac:picMk id="2050" creationId="{088F8D4C-06F7-09D0-D694-C2E4202045C2}"/>
          </ac:picMkLst>
        </pc:picChg>
      </pc:sldChg>
      <pc:sldChg chg="addSp delSp modSp mod">
        <pc:chgData name="Michael Sørensen Loft" userId="42949a3e-5aba-4e5d-931a-6d7b2cf6ec97" providerId="ADAL" clId="{4F27C1B4-0D77-4F3F-ADC0-57B508901BC1}" dt="2024-09-04T18:36:50.453" v="16" actId="1076"/>
        <pc:sldMkLst>
          <pc:docMk/>
          <pc:sldMk cId="3077109665" sldId="284"/>
        </pc:sldMkLst>
        <pc:spChg chg="mod">
          <ac:chgData name="Michael Sørensen Loft" userId="42949a3e-5aba-4e5d-931a-6d7b2cf6ec97" providerId="ADAL" clId="{4F27C1B4-0D77-4F3F-ADC0-57B508901BC1}" dt="2024-09-04T18:36:39.205" v="14" actId="14100"/>
          <ac:spMkLst>
            <pc:docMk/>
            <pc:sldMk cId="3077109665" sldId="284"/>
            <ac:spMk id="4" creationId="{00000000-0000-0000-0000-000000000000}"/>
          </ac:spMkLst>
        </pc:spChg>
        <pc:picChg chg="del">
          <ac:chgData name="Michael Sørensen Loft" userId="42949a3e-5aba-4e5d-931a-6d7b2cf6ec97" providerId="ADAL" clId="{4F27C1B4-0D77-4F3F-ADC0-57B508901BC1}" dt="2024-09-04T18:36:07.792" v="6" actId="478"/>
          <ac:picMkLst>
            <pc:docMk/>
            <pc:sldMk cId="3077109665" sldId="284"/>
            <ac:picMk id="3" creationId="{00000000-0000-0000-0000-000000000000}"/>
          </ac:picMkLst>
        </pc:picChg>
        <pc:picChg chg="add mod">
          <ac:chgData name="Michael Sørensen Loft" userId="42949a3e-5aba-4e5d-931a-6d7b2cf6ec97" providerId="ADAL" clId="{4F27C1B4-0D77-4F3F-ADC0-57B508901BC1}" dt="2024-09-04T18:36:50.453" v="16" actId="1076"/>
          <ac:picMkLst>
            <pc:docMk/>
            <pc:sldMk cId="3077109665" sldId="284"/>
            <ac:picMk id="3074" creationId="{2FEA3A7F-102C-4D4D-8635-D19EA8BD52E6}"/>
          </ac:picMkLst>
        </pc:picChg>
        <pc:cxnChg chg="del mod">
          <ac:chgData name="Michael Sørensen Loft" userId="42949a3e-5aba-4e5d-931a-6d7b2cf6ec97" providerId="ADAL" clId="{4F27C1B4-0D77-4F3F-ADC0-57B508901BC1}" dt="2024-09-04T18:36:24.707" v="11" actId="478"/>
          <ac:cxnSpMkLst>
            <pc:docMk/>
            <pc:sldMk cId="3077109665" sldId="284"/>
            <ac:cxnSpMk id="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25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266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66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196752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/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477140"/>
          </a:xfrm>
        </p:spPr>
        <p:txBody>
          <a:bodyPr/>
          <a:lstStyle/>
          <a:p>
            <a:r>
              <a:rPr lang="da-DK" dirty="0"/>
              <a:t>ST3ITS3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endParaRPr lang="da-DK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429" y="1551220"/>
            <a:ext cx="822960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dirty="0"/>
              <a:t>Pattern </a:t>
            </a:r>
            <a:r>
              <a:rPr lang="da-DK" dirty="0" err="1"/>
              <a:t>name</a:t>
            </a:r>
            <a:r>
              <a:rPr lang="da-DK" dirty="0"/>
              <a:t>:	</a:t>
            </a:r>
            <a:r>
              <a:rPr lang="da-DK" dirty="0" err="1"/>
              <a:t>Strategy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Intent</a:t>
            </a:r>
            <a:r>
              <a:rPr lang="da-DK" dirty="0"/>
              <a:t>:		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 err="1"/>
              <a:t>family</a:t>
            </a:r>
            <a:r>
              <a:rPr lang="da-DK" dirty="0"/>
              <a:t> of </a:t>
            </a:r>
            <a:r>
              <a:rPr lang="da-DK" dirty="0" err="1"/>
              <a:t>algorithms</a:t>
            </a:r>
            <a:r>
              <a:rPr lang="da-DK" dirty="0"/>
              <a:t>, </a:t>
            </a:r>
            <a:r>
              <a:rPr lang="da-DK" dirty="0" err="1"/>
              <a:t>encapsulate</a:t>
            </a:r>
            <a:r>
              <a:rPr lang="da-DK" dirty="0"/>
              <a:t> 			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, and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interchange-			</a:t>
            </a:r>
            <a:r>
              <a:rPr lang="da-DK" dirty="0" err="1"/>
              <a:t>able</a:t>
            </a:r>
            <a:r>
              <a:rPr lang="da-DK" dirty="0"/>
              <a:t>.  </a:t>
            </a:r>
            <a:br>
              <a:rPr lang="da-DK" dirty="0"/>
            </a:br>
            <a:r>
              <a:rPr lang="da-DK" dirty="0" err="1"/>
              <a:t>Structure</a:t>
            </a:r>
            <a:r>
              <a:rPr lang="da-DK" dirty="0"/>
              <a:t>:		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4"/>
          <a:stretch/>
        </p:blipFill>
        <p:spPr bwMode="auto">
          <a:xfrm>
            <a:off x="7308304" y="332656"/>
            <a:ext cx="1333922" cy="80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00E3D3-E45E-AE80-AFE9-0873F54B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6428742" cy="29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3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endParaRPr lang="da-DK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Strategy</a:t>
            </a:r>
            <a:r>
              <a:rPr lang="da-DK" dirty="0"/>
              <a:t> pattern enables the </a:t>
            </a:r>
            <a:r>
              <a:rPr lang="da-DK" i="1" dirty="0" err="1"/>
              <a:t>behaviour</a:t>
            </a:r>
            <a:r>
              <a:rPr lang="da-DK" i="1" dirty="0"/>
              <a:t> </a:t>
            </a:r>
            <a:r>
              <a:rPr lang="da-DK" dirty="0"/>
              <a:t>of the </a:t>
            </a:r>
            <a:r>
              <a:rPr lang="da-DK" dirty="0" err="1"/>
              <a:t>context’s</a:t>
            </a:r>
            <a:r>
              <a:rPr lang="da-DK" i="1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at </a:t>
            </a:r>
            <a:r>
              <a:rPr lang="da-DK" dirty="0" err="1"/>
              <a:t>runtime</a:t>
            </a:r>
            <a:r>
              <a:rPr lang="da-DK" dirty="0"/>
              <a:t> by </a:t>
            </a:r>
            <a:r>
              <a:rPr lang="da-DK" dirty="0" err="1"/>
              <a:t>delegating</a:t>
            </a:r>
            <a:r>
              <a:rPr lang="da-DK" dirty="0"/>
              <a:t> it to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varies</a:t>
            </a:r>
            <a:r>
              <a:rPr lang="da-DK" dirty="0"/>
              <a:t> at </a:t>
            </a:r>
            <a:r>
              <a:rPr lang="da-DK" dirty="0" err="1"/>
              <a:t>runtime</a:t>
            </a:r>
            <a:endParaRPr lang="da-DK" dirty="0"/>
          </a:p>
          <a:p>
            <a:pPr lvl="1"/>
            <a:r>
              <a:rPr lang="da-DK" dirty="0" err="1"/>
              <a:t>Moves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-to-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from the </a:t>
            </a:r>
            <a:r>
              <a:rPr lang="da-DK" dirty="0" err="1"/>
              <a:t>context</a:t>
            </a:r>
            <a:r>
              <a:rPr lang="da-DK" dirty="0"/>
              <a:t> to a separate class</a:t>
            </a:r>
          </a:p>
          <a:p>
            <a:pPr lvl="1"/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i="1" dirty="0" err="1"/>
              <a:t>add</a:t>
            </a:r>
            <a:r>
              <a:rPr lang="da-DK" i="1" dirty="0"/>
              <a:t> </a:t>
            </a:r>
            <a:r>
              <a:rPr lang="da-DK" dirty="0"/>
              <a:t>new </a:t>
            </a:r>
            <a:r>
              <a:rPr lang="da-DK" dirty="0" err="1"/>
              <a:t>behavior</a:t>
            </a:r>
            <a:endParaRPr lang="da-DK" dirty="0"/>
          </a:p>
          <a:p>
            <a:pPr lvl="1"/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i="1" dirty="0" err="1"/>
              <a:t>configure</a:t>
            </a:r>
            <a:r>
              <a:rPr lang="da-DK" i="1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runtime</a:t>
            </a:r>
            <a:endParaRPr lang="da-D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8F8D4C-06F7-09D0-D694-C2E42020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716" y="2276872"/>
            <a:ext cx="59150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: </a:t>
            </a:r>
            <a:r>
              <a:rPr lang="da-DK" dirty="0" err="1"/>
              <a:t>discussion</a:t>
            </a:r>
            <a:endParaRPr lang="da-DK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Autofit/>
          </a:bodyPr>
          <a:lstStyle/>
          <a:p>
            <a:r>
              <a:rPr lang="da-DK" sz="2000" dirty="0" err="1"/>
              <a:t>Consider</a:t>
            </a:r>
            <a:r>
              <a:rPr lang="da-DK" sz="2000" dirty="0"/>
              <a:t> a Hospital Bed</a:t>
            </a:r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How </a:t>
            </a:r>
            <a:r>
              <a:rPr lang="da-DK" sz="2000" dirty="0" err="1"/>
              <a:t>could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make</a:t>
            </a:r>
            <a:r>
              <a:rPr lang="da-DK" sz="2000" dirty="0"/>
              <a:t> </a:t>
            </a:r>
            <a:r>
              <a:rPr lang="da-DK" sz="2000" i="1" dirty="0" err="1"/>
              <a:t>alarming</a:t>
            </a:r>
            <a:r>
              <a:rPr lang="da-DK" sz="2000" dirty="0"/>
              <a:t> </a:t>
            </a:r>
            <a:r>
              <a:rPr lang="da-DK" sz="2000" dirty="0" err="1"/>
              <a:t>configurable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GoF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?</a:t>
            </a:r>
          </a:p>
          <a:p>
            <a:pPr lvl="1"/>
            <a:r>
              <a:rPr lang="da-DK" sz="1800" dirty="0"/>
              <a:t>Buzzer, </a:t>
            </a:r>
            <a:r>
              <a:rPr lang="da-DK" sz="1800" dirty="0" err="1"/>
              <a:t>lights</a:t>
            </a:r>
            <a:r>
              <a:rPr lang="da-DK" sz="1800" dirty="0"/>
              <a:t>, </a:t>
            </a:r>
            <a:r>
              <a:rPr lang="da-DK" sz="1800" dirty="0" err="1"/>
              <a:t>email</a:t>
            </a:r>
            <a:r>
              <a:rPr lang="da-DK" sz="1800" dirty="0"/>
              <a:t> </a:t>
            </a:r>
            <a:r>
              <a:rPr lang="da-DK" sz="1800" dirty="0" err="1"/>
              <a:t>caretakers</a:t>
            </a:r>
            <a:r>
              <a:rPr lang="da-DK" sz="1800" dirty="0"/>
              <a:t>, ...</a:t>
            </a:r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 err="1"/>
              <a:t>Could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also</a:t>
            </a:r>
            <a:r>
              <a:rPr lang="da-DK" sz="2000" dirty="0"/>
              <a:t> </a:t>
            </a:r>
            <a:r>
              <a:rPr lang="da-DK" sz="2000" dirty="0" err="1"/>
              <a:t>make</a:t>
            </a:r>
            <a:r>
              <a:rPr lang="da-DK" sz="2000" dirty="0"/>
              <a:t> the </a:t>
            </a:r>
            <a:r>
              <a:rPr lang="da-DK" sz="2000" i="1" dirty="0" err="1"/>
              <a:t>filtering</a:t>
            </a:r>
            <a:r>
              <a:rPr lang="da-DK" sz="2000" dirty="0"/>
              <a:t> </a:t>
            </a:r>
            <a:r>
              <a:rPr lang="da-DK" sz="2000" dirty="0" err="1"/>
              <a:t>configurable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GoF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?</a:t>
            </a:r>
          </a:p>
          <a:p>
            <a:pPr lvl="1"/>
            <a:r>
              <a:rPr lang="da-DK" sz="1800" dirty="0"/>
              <a:t>No </a:t>
            </a:r>
            <a:r>
              <a:rPr lang="da-DK" sz="1800" dirty="0" err="1"/>
              <a:t>filtering</a:t>
            </a:r>
            <a:r>
              <a:rPr lang="da-DK" sz="1800" dirty="0"/>
              <a:t>, </a:t>
            </a:r>
            <a:r>
              <a:rPr lang="da-DK" sz="1800" dirty="0" err="1"/>
              <a:t>noise</a:t>
            </a:r>
            <a:r>
              <a:rPr lang="da-DK" sz="1800" dirty="0"/>
              <a:t>/</a:t>
            </a:r>
            <a:r>
              <a:rPr lang="da-DK" sz="1800" dirty="0" err="1"/>
              <a:t>debounce</a:t>
            </a:r>
            <a:r>
              <a:rPr lang="da-DK" sz="1800" dirty="0"/>
              <a:t> </a:t>
            </a:r>
            <a:r>
              <a:rPr lang="da-DK" sz="1800" dirty="0" err="1"/>
              <a:t>filtering</a:t>
            </a:r>
            <a:r>
              <a:rPr lang="da-DK" sz="1800" dirty="0"/>
              <a:t>, …</a:t>
            </a:r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How </a:t>
            </a:r>
            <a:r>
              <a:rPr lang="da-DK" sz="2000" dirty="0" err="1"/>
              <a:t>does</a:t>
            </a:r>
            <a:r>
              <a:rPr lang="da-DK" sz="2000" dirty="0"/>
              <a:t> </a:t>
            </a:r>
            <a:r>
              <a:rPr lang="da-DK" sz="2000" dirty="0" err="1"/>
              <a:t>GoF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 </a:t>
            </a:r>
            <a:r>
              <a:rPr lang="da-DK" sz="2000" dirty="0" err="1"/>
              <a:t>relate</a:t>
            </a:r>
            <a:r>
              <a:rPr lang="da-DK" sz="2000" dirty="0"/>
              <a:t> to the </a:t>
            </a:r>
            <a:r>
              <a:rPr lang="da-DK" sz="2000" i="1" dirty="0"/>
              <a:t>Open-</a:t>
            </a:r>
            <a:r>
              <a:rPr lang="da-DK" sz="2000" i="1" dirty="0" err="1"/>
              <a:t>Closed</a:t>
            </a:r>
            <a:r>
              <a:rPr lang="da-DK" sz="2000" i="1" dirty="0"/>
              <a:t> </a:t>
            </a:r>
            <a:r>
              <a:rPr lang="da-DK" sz="2000" i="1" dirty="0" err="1"/>
              <a:t>Principle</a:t>
            </a:r>
            <a:r>
              <a:rPr lang="da-DK" sz="2000" dirty="0"/>
              <a:t> and the </a:t>
            </a:r>
            <a:r>
              <a:rPr lang="da-DK" sz="2000" i="1" dirty="0"/>
              <a:t>Single </a:t>
            </a:r>
            <a:r>
              <a:rPr lang="da-DK" sz="2000" i="1" dirty="0" err="1"/>
              <a:t>Responsibility</a:t>
            </a:r>
            <a:r>
              <a:rPr lang="da-DK" sz="2000" i="1" dirty="0"/>
              <a:t> </a:t>
            </a:r>
            <a:r>
              <a:rPr lang="da-DK" sz="2000" i="1" dirty="0" err="1"/>
              <a:t>Principle</a:t>
            </a:r>
            <a:r>
              <a:rPr lang="da-DK" sz="20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2032273"/>
            <a:ext cx="3168352" cy="830997"/>
          </a:xfrm>
          <a:prstGeom prst="rect">
            <a:avLst/>
          </a:prstGeom>
          <a:solidFill>
            <a:srgbClr val="DEECF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i="1" dirty="0" err="1"/>
              <a:t>GoF</a:t>
            </a:r>
            <a:r>
              <a:rPr lang="da-DK" sz="1600" i="1" dirty="0"/>
              <a:t> </a:t>
            </a:r>
            <a:r>
              <a:rPr lang="da-DK" sz="1600" i="1" dirty="0" err="1"/>
              <a:t>Strategy</a:t>
            </a:r>
            <a:r>
              <a:rPr lang="da-DK" sz="1600" i="1" dirty="0"/>
              <a:t>: </a:t>
            </a:r>
            <a:r>
              <a:rPr lang="da-DK" sz="1600" i="1" dirty="0" err="1"/>
              <a:t>Define</a:t>
            </a:r>
            <a:r>
              <a:rPr lang="da-DK" sz="1600" i="1" dirty="0"/>
              <a:t> a </a:t>
            </a:r>
            <a:r>
              <a:rPr lang="da-DK" sz="1600" i="1" dirty="0" err="1"/>
              <a:t>family</a:t>
            </a:r>
            <a:r>
              <a:rPr lang="da-DK" sz="1600" i="1" dirty="0"/>
              <a:t> of </a:t>
            </a:r>
            <a:r>
              <a:rPr lang="da-DK" sz="1600" i="1" dirty="0" err="1"/>
              <a:t>algorithms</a:t>
            </a:r>
            <a:r>
              <a:rPr lang="da-DK" sz="1600" i="1" dirty="0"/>
              <a:t>, </a:t>
            </a:r>
            <a:r>
              <a:rPr lang="da-DK" sz="1600" i="1" dirty="0" err="1"/>
              <a:t>encapsulate</a:t>
            </a:r>
            <a:r>
              <a:rPr lang="da-DK" sz="1600" i="1" dirty="0"/>
              <a:t> </a:t>
            </a:r>
            <a:r>
              <a:rPr lang="da-DK" sz="1600" i="1" dirty="0" err="1"/>
              <a:t>each</a:t>
            </a:r>
            <a:r>
              <a:rPr lang="da-DK" sz="1600" i="1" dirty="0"/>
              <a:t> </a:t>
            </a:r>
            <a:r>
              <a:rPr lang="da-DK" sz="1600" i="1" dirty="0" err="1"/>
              <a:t>one</a:t>
            </a:r>
            <a:r>
              <a:rPr lang="da-DK" sz="1600" i="1" dirty="0"/>
              <a:t>, and </a:t>
            </a:r>
            <a:r>
              <a:rPr lang="da-DK" sz="1600" i="1" dirty="0" err="1"/>
              <a:t>make</a:t>
            </a:r>
            <a:r>
              <a:rPr lang="da-DK" sz="1600" i="1" dirty="0"/>
              <a:t> </a:t>
            </a:r>
            <a:r>
              <a:rPr lang="da-DK" sz="1600" i="1" dirty="0" err="1"/>
              <a:t>them</a:t>
            </a:r>
            <a:r>
              <a:rPr lang="da-DK" sz="1600" i="1" dirty="0"/>
              <a:t> </a:t>
            </a:r>
            <a:r>
              <a:rPr lang="da-DK" sz="1600" i="1" dirty="0" err="1"/>
              <a:t>interchangeable</a:t>
            </a:r>
            <a:endParaRPr lang="da-DK" sz="1600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EA3A7F-102C-4D4D-8635-D19EA8BD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90429"/>
            <a:ext cx="5415922" cy="24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0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2413</TotalTime>
  <Words>177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AU Passata</vt:lpstr>
      <vt:lpstr>Calibri</vt:lpstr>
      <vt:lpstr>Office Theme</vt:lpstr>
      <vt:lpstr>GoF Strategy Pattern</vt:lpstr>
      <vt:lpstr>GoF Strategy</vt:lpstr>
      <vt:lpstr>GoF Strategy</vt:lpstr>
      <vt:lpstr>GoF Strategy: discussion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tfj@ase.au.dk</dc:creator>
  <cp:lastModifiedBy>Michael Sørensen Loft</cp:lastModifiedBy>
  <cp:revision>181</cp:revision>
  <dcterms:created xsi:type="dcterms:W3CDTF">2011-04-02T15:06:22Z</dcterms:created>
  <dcterms:modified xsi:type="dcterms:W3CDTF">2024-09-04T18:37:52Z</dcterms:modified>
</cp:coreProperties>
</file>