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61" r:id="rId4"/>
    <p:sldId id="262" r:id="rId5"/>
    <p:sldId id="279" r:id="rId6"/>
    <p:sldId id="267" r:id="rId7"/>
    <p:sldId id="263" r:id="rId8"/>
    <p:sldId id="268" r:id="rId9"/>
    <p:sldId id="269" r:id="rId10"/>
    <p:sldId id="271" r:id="rId11"/>
    <p:sldId id="272" r:id="rId12"/>
    <p:sldId id="273" r:id="rId13"/>
    <p:sldId id="276" r:id="rId14"/>
    <p:sldId id="277" r:id="rId15"/>
    <p:sldId id="264" r:id="rId16"/>
    <p:sldId id="275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60" r:id="rId25"/>
    <p:sldId id="287" r:id="rId26"/>
    <p:sldId id="266" r:id="rId27"/>
    <p:sldId id="257" r:id="rId28"/>
    <p:sldId id="259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640" autoAdjust="0"/>
  </p:normalViewPr>
  <p:slideViewPr>
    <p:cSldViewPr snapToGrid="0" showGuides="1">
      <p:cViewPr varScale="1">
        <p:scale>
          <a:sx n="85" d="100"/>
          <a:sy n="85" d="100"/>
        </p:scale>
        <p:origin x="14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24-09-2017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Things happening at the same time (or </a:t>
            </a:r>
            <a:r>
              <a:rPr lang="da-DK" dirty="0" err="1" smtClean="0"/>
              <a:t>switching</a:t>
            </a:r>
            <a:r>
              <a:rPr lang="da-DK" dirty="0" smtClean="0"/>
              <a:t> tasks so fast,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get</a:t>
            </a:r>
            <a:r>
              <a:rPr lang="da-DK" baseline="0" dirty="0" smtClean="0"/>
              <a:t> </a:t>
            </a:r>
            <a:r>
              <a:rPr lang="da-DK" dirty="0" smtClean="0"/>
              <a:t>the illusion</a:t>
            </a:r>
            <a:r>
              <a:rPr lang="da-DK" baseline="0" dirty="0" smtClean="0"/>
              <a:t> of </a:t>
            </a:r>
            <a:r>
              <a:rPr lang="da-DK" baseline="0" dirty="0" err="1" smtClean="0"/>
              <a:t>things</a:t>
            </a:r>
            <a:r>
              <a:rPr lang="da-DK" baseline="0" dirty="0" smtClean="0"/>
              <a:t> happening at the same time).</a:t>
            </a:r>
          </a:p>
          <a:p>
            <a:r>
              <a:rPr lang="da-DK" baseline="0" dirty="0" smtClean="0"/>
              <a:t>If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have more </a:t>
            </a:r>
            <a:r>
              <a:rPr lang="da-DK" baseline="0" dirty="0" err="1" smtClean="0"/>
              <a:t>than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one</a:t>
            </a:r>
            <a:r>
              <a:rPr lang="da-DK" baseline="0" dirty="0" smtClean="0"/>
              <a:t> CPU core,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also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achieve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parallelism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482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baseline="0" dirty="0" smtClean="0"/>
              <a:t> do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see</a:t>
            </a:r>
            <a:r>
              <a:rPr lang="da-DK" baseline="0" dirty="0" smtClean="0"/>
              <a:t> the ”</a:t>
            </a:r>
            <a:r>
              <a:rPr lang="da-DK" baseline="0" dirty="0" err="1" smtClean="0"/>
              <a:t>Goodbye</a:t>
            </a:r>
            <a:r>
              <a:rPr lang="da-DK" baseline="0" dirty="0" smtClean="0"/>
              <a:t> from </a:t>
            </a:r>
            <a:r>
              <a:rPr lang="da-DK" baseline="0" dirty="0" err="1" smtClean="0"/>
              <a:t>main</a:t>
            </a:r>
            <a:r>
              <a:rPr lang="da-DK" baseline="0" dirty="0" smtClean="0"/>
              <a:t>” line in the </a:t>
            </a:r>
            <a:r>
              <a:rPr lang="da-DK" baseline="0" dirty="0" err="1" smtClean="0"/>
              <a:t>console</a:t>
            </a:r>
            <a:r>
              <a:rPr lang="da-DK" baseline="0" dirty="0" smtClean="0"/>
              <a:t>?</a:t>
            </a:r>
          </a:p>
          <a:p>
            <a:r>
              <a:rPr lang="da-DK" baseline="0" dirty="0" err="1" smtClean="0"/>
              <a:t>When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does</a:t>
            </a:r>
            <a:r>
              <a:rPr lang="da-DK" baseline="0" dirty="0" smtClean="0"/>
              <a:t> the program exit?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3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33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to stop a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gracefully</a:t>
            </a:r>
            <a:r>
              <a:rPr lang="da-DK" dirty="0" smtClean="0"/>
              <a:t>,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shall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to </a:t>
            </a:r>
            <a:r>
              <a:rPr lang="da-DK" dirty="0" err="1" smtClean="0"/>
              <a:t>tell</a:t>
            </a:r>
            <a:r>
              <a:rPr lang="da-DK" dirty="0" smtClean="0"/>
              <a:t> it 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For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property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Anothe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to send it a </a:t>
            </a:r>
            <a:r>
              <a:rPr lang="da-DK" baseline="0" dirty="0" err="1" smtClean="0"/>
              <a:t>message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consumes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messages</a:t>
            </a:r>
            <a:r>
              <a:rPr lang="da-DK" baseline="0" dirty="0" smtClean="0"/>
              <a:t>.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698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to stop a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gracefully</a:t>
            </a:r>
            <a:r>
              <a:rPr lang="da-DK" dirty="0" smtClean="0"/>
              <a:t>,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shall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to </a:t>
            </a:r>
            <a:r>
              <a:rPr lang="da-DK" dirty="0" err="1" smtClean="0"/>
              <a:t>tell</a:t>
            </a:r>
            <a:r>
              <a:rPr lang="da-DK" dirty="0" smtClean="0"/>
              <a:t> it 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For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property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Anothe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to send it a </a:t>
            </a:r>
            <a:r>
              <a:rPr lang="da-DK" baseline="0" dirty="0" err="1" smtClean="0"/>
              <a:t>message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consumes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messages</a:t>
            </a:r>
            <a:r>
              <a:rPr lang="da-DK" baseline="0" dirty="0" smtClean="0"/>
              <a:t>.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0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If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to stop a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gracefully</a:t>
            </a:r>
            <a:r>
              <a:rPr lang="da-DK" dirty="0" smtClean="0"/>
              <a:t>,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shall</a:t>
            </a:r>
            <a:r>
              <a:rPr lang="da-DK" dirty="0" smtClean="0"/>
              <a:t> </a:t>
            </a:r>
            <a:r>
              <a:rPr lang="da-DK" dirty="0" err="1" smtClean="0"/>
              <a:t>add</a:t>
            </a:r>
            <a:r>
              <a:rPr lang="da-DK" dirty="0" smtClean="0"/>
              <a:t> a </a:t>
            </a:r>
            <a:r>
              <a:rPr lang="da-DK" dirty="0" err="1" smtClean="0"/>
              <a:t>way</a:t>
            </a:r>
            <a:r>
              <a:rPr lang="da-DK" dirty="0" smtClean="0"/>
              <a:t> to </a:t>
            </a:r>
            <a:r>
              <a:rPr lang="da-DK" dirty="0" err="1" smtClean="0"/>
              <a:t>tell</a:t>
            </a:r>
            <a:r>
              <a:rPr lang="da-DK" dirty="0" smtClean="0"/>
              <a:t> it to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For </a:t>
            </a:r>
            <a:r>
              <a:rPr lang="da-DK" baseline="0" dirty="0" err="1" smtClean="0"/>
              <a:t>instance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through</a:t>
            </a:r>
            <a:r>
              <a:rPr lang="da-DK" baseline="0" dirty="0" smtClean="0"/>
              <a:t> a </a:t>
            </a:r>
            <a:r>
              <a:rPr lang="da-DK" baseline="0" dirty="0" err="1" smtClean="0"/>
              <a:t>property</a:t>
            </a:r>
            <a:r>
              <a:rPr lang="da-DK" baseline="0" dirty="0" smtClean="0"/>
              <a:t>.</a:t>
            </a:r>
          </a:p>
          <a:p>
            <a:r>
              <a:rPr lang="da-DK" baseline="0" dirty="0" err="1" smtClean="0"/>
              <a:t>Anothe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to send it a </a:t>
            </a:r>
            <a:r>
              <a:rPr lang="da-DK" baseline="0" dirty="0" err="1" smtClean="0"/>
              <a:t>message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if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consumes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messages</a:t>
            </a:r>
            <a:r>
              <a:rPr lang="da-DK" baseline="0" dirty="0" smtClean="0"/>
              <a:t>.</a:t>
            </a:r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48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run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strange</a:t>
            </a:r>
            <a:r>
              <a:rPr lang="da-DK" dirty="0" smtClean="0"/>
              <a:t> </a:t>
            </a:r>
            <a:r>
              <a:rPr lang="da-DK" dirty="0" err="1" smtClean="0"/>
              <a:t>behavior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starvation</a:t>
            </a:r>
            <a:r>
              <a:rPr lang="da-DK" baseline="0" dirty="0" smtClean="0"/>
              <a:t>.</a:t>
            </a:r>
            <a:endParaRPr lang="da-DK" dirty="0" smtClean="0"/>
          </a:p>
          <a:p>
            <a:r>
              <a:rPr lang="da-DK" dirty="0" smtClean="0"/>
              <a:t>But 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write</a:t>
            </a:r>
            <a:r>
              <a:rPr lang="da-DK" dirty="0" smtClean="0"/>
              <a:t> software</a:t>
            </a:r>
            <a:r>
              <a:rPr lang="da-DK" baseline="0" dirty="0" smtClean="0"/>
              <a:t> with realtime </a:t>
            </a:r>
            <a:r>
              <a:rPr lang="da-DK" baseline="0" dirty="0" err="1" smtClean="0"/>
              <a:t>requirements</a:t>
            </a:r>
            <a:r>
              <a:rPr lang="da-DK" baseline="0" dirty="0" smtClean="0"/>
              <a:t>, it is </a:t>
            </a:r>
            <a:r>
              <a:rPr lang="da-DK" baseline="0" dirty="0" err="1" smtClean="0"/>
              <a:t>essential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consider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priorities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568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Until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now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everything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happened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nice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sequentially</a:t>
            </a:r>
            <a:r>
              <a:rPr lang="da-DK" baseline="0" dirty="0" smtClean="0"/>
              <a:t> in </a:t>
            </a:r>
            <a:r>
              <a:rPr lang="da-DK" baseline="0" dirty="0" err="1" smtClean="0"/>
              <a:t>our</a:t>
            </a:r>
            <a:r>
              <a:rPr lang="da-DK" baseline="0" dirty="0" smtClean="0"/>
              <a:t> programs. </a:t>
            </a:r>
            <a:r>
              <a:rPr lang="da-DK" baseline="0" dirty="0" err="1" smtClean="0"/>
              <a:t>Why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would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want</a:t>
            </a:r>
            <a:r>
              <a:rPr lang="da-DK" baseline="0" dirty="0" smtClean="0"/>
              <a:t> to </a:t>
            </a:r>
            <a:r>
              <a:rPr lang="da-DK" baseline="0" dirty="0" err="1" smtClean="0"/>
              <a:t>change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that</a:t>
            </a:r>
            <a:r>
              <a:rPr lang="da-DK" baseline="0" dirty="0" smtClean="0"/>
              <a:t>?</a:t>
            </a:r>
          </a:p>
          <a:p>
            <a:endParaRPr lang="da-DK" baseline="0" dirty="0" smtClean="0"/>
          </a:p>
          <a:p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going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down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rabbit</a:t>
            </a:r>
            <a:r>
              <a:rPr lang="da-DK" baseline="0" dirty="0" smtClean="0"/>
              <a:t> hole...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0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16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tell</a:t>
            </a:r>
            <a:r>
              <a:rPr lang="da-DK" dirty="0" smtClean="0"/>
              <a:t> 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to run, by </a:t>
            </a:r>
            <a:r>
              <a:rPr lang="da-DK" baseline="0" dirty="0" err="1" smtClean="0"/>
              <a:t>giving</a:t>
            </a:r>
            <a:r>
              <a:rPr lang="da-DK" baseline="0" dirty="0" smtClean="0"/>
              <a:t> it the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constructor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run,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started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8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tell</a:t>
            </a:r>
            <a:r>
              <a:rPr lang="da-DK" dirty="0" smtClean="0"/>
              <a:t> 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to run, by </a:t>
            </a:r>
            <a:r>
              <a:rPr lang="da-DK" baseline="0" dirty="0" err="1" smtClean="0"/>
              <a:t>giving</a:t>
            </a:r>
            <a:r>
              <a:rPr lang="da-DK" baseline="0" dirty="0" smtClean="0"/>
              <a:t> it the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in the </a:t>
            </a:r>
            <a:r>
              <a:rPr lang="da-DK" baseline="0" dirty="0" err="1" smtClean="0"/>
              <a:t>constructor</a:t>
            </a:r>
            <a:r>
              <a:rPr lang="da-DK" baseline="0" dirty="0" smtClean="0"/>
              <a:t>.</a:t>
            </a:r>
          </a:p>
          <a:p>
            <a:r>
              <a:rPr lang="da-DK" baseline="0" dirty="0" smtClean="0"/>
              <a:t>The </a:t>
            </a:r>
            <a:r>
              <a:rPr lang="da-DK" baseline="0" dirty="0" err="1" smtClean="0"/>
              <a:t>method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run, </a:t>
            </a:r>
            <a:r>
              <a:rPr lang="da-DK" baseline="0" dirty="0" err="1" smtClean="0"/>
              <a:t>when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thread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started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5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Pass</a:t>
            </a:r>
            <a:r>
              <a:rPr lang="da-DK" dirty="0" smtClean="0"/>
              <a:t> a parameter to the </a:t>
            </a:r>
            <a:r>
              <a:rPr lang="da-DK" dirty="0" err="1" smtClean="0"/>
              <a:t>thread</a:t>
            </a:r>
            <a:r>
              <a:rPr lang="da-DK" dirty="0" smtClean="0"/>
              <a:t>.</a:t>
            </a:r>
          </a:p>
          <a:p>
            <a:endParaRPr lang="da-DK" dirty="0" smtClean="0"/>
          </a:p>
          <a:p>
            <a:r>
              <a:rPr lang="da-DK" dirty="0" smtClean="0"/>
              <a:t>NOTE: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could</a:t>
            </a:r>
            <a:r>
              <a:rPr lang="da-DK" dirty="0" smtClean="0"/>
              <a:t> </a:t>
            </a:r>
            <a:r>
              <a:rPr lang="da-DK" dirty="0" err="1" smtClean="0"/>
              <a:t>also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lambda </a:t>
            </a:r>
            <a:r>
              <a:rPr lang="da-DK" dirty="0" err="1" smtClean="0"/>
              <a:t>expressions</a:t>
            </a:r>
            <a:r>
              <a:rPr lang="da-DK" dirty="0" smtClean="0"/>
              <a:t> https://stackoverflow.com/questions/1195896/threadstart-with-parameters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1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02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talk </a:t>
            </a:r>
            <a:r>
              <a:rPr lang="da-DK" dirty="0" err="1" smtClean="0"/>
              <a:t>about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synchronization</a:t>
            </a:r>
            <a:r>
              <a:rPr lang="da-DK" dirty="0" smtClean="0"/>
              <a:t> </a:t>
            </a:r>
            <a:r>
              <a:rPr lang="da-DK" dirty="0" err="1" smtClean="0"/>
              <a:t>next</a:t>
            </a:r>
            <a:r>
              <a:rPr lang="da-DK" dirty="0" smtClean="0"/>
              <a:t> </a:t>
            </a:r>
            <a:r>
              <a:rPr lang="da-DK" dirty="0" err="1" smtClean="0"/>
              <a:t>week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77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  <a:endParaRPr lang="en-GB" sz="700" b="0" i="0" u="none" strike="noStrike" kern="1200" cap="all" spc="0" baseline="0" dirty="0">
              <a:solidFill>
                <a:srgbClr val="FFFFFF"/>
              </a:solidFill>
              <a:uFillTx/>
              <a:latin typeface="Gill Sans MT" panose="020B05020201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dotnet/api/system.threading.thread.resume?view=netframework-4.7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i.pinimg.com/originals/3b/a4/1c/3ba41c16b44edd7d9c5c9faeec965fad.gi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eenpeace.org/international/en/multimedia/photos/mushroom-clo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 smtClean="0"/>
              <a:t>Multi-threading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Passing</a:t>
            </a:r>
            <a:r>
              <a:rPr lang="da-DK" dirty="0" smtClean="0"/>
              <a:t> parameters - Properties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work.NumberOfIterations</a:t>
            </a:r>
            <a:r>
              <a:rPr lang="da-DK" sz="1400" b="1" dirty="0">
                <a:latin typeface="Consolas" panose="020B0609020204030204" pitchFamily="49" charset="0"/>
              </a:rPr>
              <a:t> = 500;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5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Passing</a:t>
            </a:r>
            <a:r>
              <a:rPr lang="da-DK" dirty="0" smtClean="0"/>
              <a:t> parameters – To the Start() </a:t>
            </a:r>
            <a:r>
              <a:rPr lang="da-DK" dirty="0" err="1" smtClean="0"/>
              <a:t>method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 smtClean="0">
                <a:latin typeface="Consolas" panose="020B0609020204030204" pitchFamily="49" charset="0"/>
              </a:rPr>
              <a:t>static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smtClean="0">
                <a:latin typeface="Consolas" panose="020B0609020204030204" pitchFamily="49" charset="0"/>
              </a:rPr>
              <a:t>{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smtClean="0">
                <a:latin typeface="Consolas" panose="020B0609020204030204" pitchFamily="49" charset="0"/>
              </a:rPr>
              <a:t>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smtClean="0">
                <a:latin typeface="Consolas" panose="020B0609020204030204" pitchFamily="49" charset="0"/>
              </a:rPr>
              <a:t>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smtClean="0">
                <a:latin typeface="Consolas" panose="020B0609020204030204" pitchFamily="49" charset="0"/>
              </a:rPr>
              <a:t>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smtClean="0">
                <a:latin typeface="Consolas" panose="020B0609020204030204" pitchFamily="49" charset="0"/>
              </a:rPr>
              <a:t>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83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1 and 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2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Pausing</a:t>
            </a:r>
            <a:r>
              <a:rPr lang="da-DK" dirty="0" smtClean="0"/>
              <a:t> a </a:t>
            </a:r>
            <a:r>
              <a:rPr lang="da-DK" dirty="0" err="1" smtClean="0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sleep</a:t>
            </a:r>
            <a:r>
              <a:rPr lang="da-DK" dirty="0" smtClean="0"/>
              <a:t> for </a:t>
            </a:r>
          </a:p>
          <a:p>
            <a:pPr marL="0" indent="0">
              <a:buNone/>
            </a:pPr>
            <a:r>
              <a:rPr lang="da-DK" b="1" i="1" dirty="0" smtClean="0"/>
              <a:t>at </a:t>
            </a:r>
            <a:r>
              <a:rPr lang="da-DK" b="1" i="1" dirty="0" err="1" smtClean="0"/>
              <a:t>least</a:t>
            </a:r>
            <a:r>
              <a:rPr lang="da-DK" dirty="0" smtClean="0"/>
              <a:t> 50 </a:t>
            </a:r>
            <a:r>
              <a:rPr lang="da-DK" dirty="0" err="1" smtClean="0"/>
              <a:t>milliseconds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5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Yield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 smtClean="0"/>
              <a:t>Sleep</a:t>
            </a:r>
            <a:r>
              <a:rPr lang="da-DK" dirty="0" smtClean="0"/>
              <a:t>(0) </a:t>
            </a:r>
            <a:r>
              <a:rPr lang="da-DK" dirty="0" err="1" smtClean="0"/>
              <a:t>means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b="1" dirty="0" err="1" smtClean="0"/>
              <a:t>yields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If </a:t>
            </a:r>
            <a:r>
              <a:rPr lang="da-DK" dirty="0" err="1" smtClean="0"/>
              <a:t>another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is </a:t>
            </a:r>
            <a:r>
              <a:rPr lang="da-DK" dirty="0" err="1" smtClean="0"/>
              <a:t>ready</a:t>
            </a:r>
            <a:r>
              <a:rPr lang="da-DK" dirty="0" smtClean="0"/>
              <a:t> to run, it </a:t>
            </a:r>
            <a:r>
              <a:rPr lang="da-DK" dirty="0" err="1" smtClean="0"/>
              <a:t>will</a:t>
            </a:r>
            <a:r>
              <a:rPr lang="da-DK" dirty="0" smtClean="0"/>
              <a:t> run.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If no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is </a:t>
            </a:r>
            <a:r>
              <a:rPr lang="da-DK" dirty="0" err="1" smtClean="0"/>
              <a:t>ready</a:t>
            </a:r>
            <a:r>
              <a:rPr lang="da-DK" dirty="0" smtClean="0"/>
              <a:t> to run, 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that</a:t>
            </a:r>
            <a:r>
              <a:rPr lang="da-DK" dirty="0" smtClean="0"/>
              <a:t> </a:t>
            </a:r>
            <a:r>
              <a:rPr lang="da-DK" dirty="0" err="1" smtClean="0"/>
              <a:t>yielded</a:t>
            </a:r>
            <a:r>
              <a:rPr lang="da-DK" dirty="0" smtClean="0"/>
              <a:t>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continue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Thread.Sleep</a:t>
            </a:r>
            <a:r>
              <a:rPr lang="da-DK" sz="1400" b="1" dirty="0" smtClean="0">
                <a:latin typeface="Consolas" panose="020B0609020204030204" pitchFamily="49" charset="0"/>
              </a:rPr>
              <a:t>(0</a:t>
            </a:r>
            <a:r>
              <a:rPr lang="da-DK" sz="1400" b="1" dirty="0">
                <a:latin typeface="Consolas" panose="020B0609020204030204" pitchFamily="49" charset="0"/>
              </a:rPr>
              <a:t>); // </a:t>
            </a:r>
            <a:r>
              <a:rPr lang="da-DK" sz="1400" b="1" dirty="0" err="1" smtClean="0">
                <a:latin typeface="Consolas" panose="020B0609020204030204" pitchFamily="49" charset="0"/>
              </a:rPr>
              <a:t>Yield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9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 smtClean="0"/>
              <a:t>Don’t</a:t>
            </a:r>
            <a:r>
              <a:rPr lang="da-DK" dirty="0" smtClean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Thread.Suspend</a:t>
            </a:r>
            <a:r>
              <a:rPr lang="da-DK" dirty="0"/>
              <a:t> and </a:t>
            </a:r>
            <a:r>
              <a:rPr lang="da-DK" dirty="0" err="1" smtClean="0"/>
              <a:t>Thread.Resume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66" y="5712179"/>
            <a:ext cx="10515600" cy="521230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39280"/>
            <a:ext cx="93440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472392"/>
            <a:ext cx="92868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" y="6233409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  <a:hlinkClick r:id="rId5"/>
              </a:rPr>
              <a:t>https://</a:t>
            </a:r>
            <a:r>
              <a:rPr lang="da-DK" sz="1600" dirty="0" smtClean="0">
                <a:latin typeface="Gill Sans MT" panose="020B0502020104020203" pitchFamily="34" charset="0"/>
                <a:hlinkClick r:id="rId5"/>
              </a:rPr>
              <a:t>docs.microsoft.com/en-us/dotnet/api/system.threading.thread.suspend?view=netframework-4.7</a:t>
            </a:r>
          </a:p>
          <a:p>
            <a:r>
              <a:rPr lang="da-DK" sz="1600" dirty="0" smtClean="0">
                <a:latin typeface="Gill Sans MT" panose="020B0502020104020203" pitchFamily="34" charset="0"/>
                <a:hlinkClick r:id="rId5"/>
              </a:rPr>
              <a:t>https</a:t>
            </a:r>
            <a:r>
              <a:rPr lang="da-DK" sz="1600" dirty="0">
                <a:latin typeface="Gill Sans MT" panose="020B0502020104020203" pitchFamily="34" charset="0"/>
                <a:hlinkClick r:id="rId5"/>
              </a:rPr>
              <a:t>://</a:t>
            </a:r>
            <a:r>
              <a:rPr lang="da-DK" sz="1600" dirty="0" smtClean="0">
                <a:latin typeface="Gill Sans MT" panose="020B0502020104020203" pitchFamily="34" charset="0"/>
                <a:hlinkClick r:id="rId5"/>
              </a:rPr>
              <a:t>docs.microsoft.com/en-us/dotnet/api/system.threading.thread.resume?view=netframework-4.7</a:t>
            </a:r>
            <a:endParaRPr lang="da-DK" sz="16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5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the program exit?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 smtClean="0">
                <a:latin typeface="Consolas" panose="020B0609020204030204" pitchFamily="49" charset="0"/>
              </a:rPr>
              <a:t>static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void</a:t>
            </a:r>
            <a:r>
              <a:rPr lang="da-DK" sz="1400" b="1" dirty="0" smtClean="0">
                <a:latin typeface="Consolas" panose="020B0609020204030204" pitchFamily="49" charset="0"/>
              </a:rPr>
              <a:t> Main(</a:t>
            </a:r>
            <a:r>
              <a:rPr lang="da-DK" sz="1400" b="1" dirty="0" err="1" smtClean="0">
                <a:latin typeface="Consolas" panose="020B0609020204030204" pitchFamily="49" charset="0"/>
              </a:rPr>
              <a:t>string</a:t>
            </a:r>
            <a:r>
              <a:rPr lang="da-DK" sz="1400" b="1" dirty="0" smtClean="0">
                <a:latin typeface="Consolas" panose="020B0609020204030204" pitchFamily="49" charset="0"/>
              </a:rPr>
              <a:t>[] </a:t>
            </a:r>
            <a:r>
              <a:rPr lang="da-DK" sz="1400" b="1" dirty="0" err="1" smtClean="0">
                <a:latin typeface="Consolas" panose="020B0609020204030204" pitchFamily="49" charset="0"/>
              </a:rPr>
              <a:t>args</a:t>
            </a:r>
            <a:r>
              <a:rPr lang="da-DK" sz="1400" b="1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LotsOfWork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work</a:t>
            </a:r>
            <a:r>
              <a:rPr lang="da-DK" sz="1400" b="1" dirty="0" smtClean="0">
                <a:latin typeface="Consolas" panose="020B0609020204030204" pitchFamily="49" charset="0"/>
              </a:rPr>
              <a:t> = new </a:t>
            </a:r>
            <a:r>
              <a:rPr lang="da-DK" sz="1400" b="1" dirty="0" err="1" smtClean="0">
                <a:latin typeface="Consolas" panose="020B0609020204030204" pitchFamily="49" charset="0"/>
              </a:rPr>
              <a:t>LotsOfWork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Thread </a:t>
            </a:r>
            <a:r>
              <a:rPr lang="da-DK" sz="1400" b="1" dirty="0" err="1" smtClean="0">
                <a:latin typeface="Consolas" panose="020B0609020204030204" pitchFamily="49" charset="0"/>
              </a:rPr>
              <a:t>myThread</a:t>
            </a:r>
            <a:r>
              <a:rPr lang="da-DK" sz="1400" b="1" dirty="0" smtClean="0">
                <a:latin typeface="Consolas" panose="020B0609020204030204" pitchFamily="49" charset="0"/>
              </a:rPr>
              <a:t> = new Thread(</a:t>
            </a:r>
            <a:r>
              <a:rPr lang="da-DK" sz="1400" b="1" dirty="0" err="1" smtClean="0">
                <a:latin typeface="Consolas" panose="020B0609020204030204" pitchFamily="49" charset="0"/>
              </a:rPr>
              <a:t>work.DoLotsOfWork</a:t>
            </a:r>
            <a:r>
              <a:rPr lang="da-DK" sz="1400" b="1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myThread.Start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System.Console.WriteLine</a:t>
            </a:r>
            <a:r>
              <a:rPr lang="da-DK" sz="1400" b="1" dirty="0" smtClean="0">
                <a:latin typeface="Consolas" panose="020B0609020204030204" pitchFamily="49" charset="0"/>
              </a:rPr>
              <a:t>(”</a:t>
            </a:r>
            <a:r>
              <a:rPr lang="da-DK" sz="1400" b="1" dirty="0" err="1" smtClean="0">
                <a:latin typeface="Consolas" panose="020B0609020204030204" pitchFamily="49" charset="0"/>
              </a:rPr>
              <a:t>Goodbye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>
                <a:latin typeface="Consolas" panose="020B0609020204030204" pitchFamily="49" charset="0"/>
              </a:rPr>
              <a:t>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System.Console.ReadKey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public class </a:t>
            </a:r>
            <a:r>
              <a:rPr lang="da-DK" sz="1400" b="1" dirty="0" err="1" smtClean="0">
                <a:latin typeface="Consolas" panose="020B0609020204030204" pitchFamily="49" charset="0"/>
              </a:rPr>
              <a:t>LotsOfWork</a:t>
            </a: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public </a:t>
            </a:r>
            <a:r>
              <a:rPr lang="da-DK" sz="1400" b="1" dirty="0" err="1" smtClean="0">
                <a:latin typeface="Consolas" panose="020B0609020204030204" pitchFamily="49" charset="0"/>
              </a:rPr>
              <a:t>void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DoLotsOfWork</a:t>
            </a:r>
            <a:r>
              <a:rPr lang="da-DK" sz="1400" b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for (</a:t>
            </a:r>
            <a:r>
              <a:rPr lang="da-DK" sz="1400" b="1" dirty="0" err="1" smtClean="0">
                <a:latin typeface="Consolas" panose="020B0609020204030204" pitchFamily="49" charset="0"/>
              </a:rPr>
              <a:t>int</a:t>
            </a:r>
            <a:r>
              <a:rPr lang="da-DK" sz="1400" b="1" dirty="0" smtClean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 smtClean="0">
                <a:latin typeface="Consolas" panose="020B0609020204030204" pitchFamily="49" charset="0"/>
              </a:rPr>
              <a:t>add</a:t>
            </a:r>
            <a:r>
              <a:rPr lang="da-DK" sz="1400" b="1" dirty="0" smtClean="0">
                <a:latin typeface="Consolas" panose="020B0609020204030204" pitchFamily="49" charset="0"/>
              </a:rPr>
              <a:t> a </a:t>
            </a:r>
            <a:r>
              <a:rPr lang="da-DK" sz="1400" b="1" dirty="0" err="1" smtClean="0">
                <a:latin typeface="Consolas" panose="020B0609020204030204" pitchFamily="49" charset="0"/>
              </a:rPr>
              <a:t>lot</a:t>
            </a:r>
            <a:r>
              <a:rPr lang="da-DK" sz="1400" b="1" dirty="0" smtClean="0">
                <a:latin typeface="Consolas" panose="020B0609020204030204" pitchFamily="49" charset="0"/>
              </a:rPr>
              <a:t> of </a:t>
            </a:r>
            <a:r>
              <a:rPr lang="da-DK" sz="1400" b="1" dirty="0" err="1" smtClean="0">
                <a:latin typeface="Consolas" panose="020B0609020204030204" pitchFamily="49" charset="0"/>
              </a:rPr>
              <a:t>work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here</a:t>
            </a:r>
            <a:r>
              <a:rPr lang="da-DK" sz="1400" b="1" dirty="0" smtClean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Console.WriteLine</a:t>
            </a:r>
            <a:r>
              <a:rPr lang="da-DK" sz="1400" b="1" dirty="0" smtClean="0">
                <a:latin typeface="Consolas" panose="020B0609020204030204" pitchFamily="49" charset="0"/>
              </a:rPr>
              <a:t>("</a:t>
            </a:r>
            <a:r>
              <a:rPr lang="da-DK" sz="1400" b="1" dirty="0" err="1" smtClean="0">
                <a:latin typeface="Consolas" panose="020B0609020204030204" pitchFamily="49" charset="0"/>
              </a:rPr>
              <a:t>iteration</a:t>
            </a:r>
            <a:r>
              <a:rPr lang="da-DK" sz="1400" b="1" dirty="0" smtClean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2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Waiting for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r>
              <a:rPr lang="da-DK" dirty="0" smtClean="0"/>
              <a:t> to </a:t>
            </a:r>
            <a:r>
              <a:rPr lang="da-DK" dirty="0" err="1" smtClean="0"/>
              <a:t>complete</a:t>
            </a:r>
            <a:r>
              <a:rPr lang="da-DK" dirty="0" smtClean="0"/>
              <a:t> (</a:t>
            </a:r>
            <a:r>
              <a:rPr lang="da-DK" dirty="0" err="1" smtClean="0"/>
              <a:t>join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Join</a:t>
            </a:r>
            <a:r>
              <a:rPr lang="da-DK" dirty="0" smtClean="0"/>
              <a:t>() </a:t>
            </a:r>
            <a:r>
              <a:rPr lang="da-DK" dirty="0" err="1" smtClean="0"/>
              <a:t>method</a:t>
            </a:r>
            <a:r>
              <a:rPr lang="da-DK" dirty="0" smtClean="0"/>
              <a:t> </a:t>
            </a:r>
            <a:r>
              <a:rPr lang="da-DK" dirty="0" err="1" smtClean="0"/>
              <a:t>blocks</a:t>
            </a:r>
            <a:r>
              <a:rPr lang="da-DK" dirty="0" smtClean="0"/>
              <a:t> the </a:t>
            </a:r>
            <a:r>
              <a:rPr lang="da-DK" dirty="0" err="1" smtClean="0"/>
              <a:t>caller</a:t>
            </a:r>
            <a:r>
              <a:rPr lang="da-DK" dirty="0" smtClean="0"/>
              <a:t> </a:t>
            </a:r>
            <a:r>
              <a:rPr lang="da-DK" dirty="0" err="1" smtClean="0"/>
              <a:t>until</a:t>
            </a:r>
            <a:r>
              <a:rPr lang="da-DK" dirty="0" smtClean="0"/>
              <a:t> the </a:t>
            </a:r>
            <a:r>
              <a:rPr lang="da-DK" dirty="0" err="1" smtClean="0"/>
              <a:t>thread</a:t>
            </a:r>
            <a:r>
              <a:rPr lang="da-DK" dirty="0" smtClean="0"/>
              <a:t> on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join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called</a:t>
            </a:r>
            <a:r>
              <a:rPr lang="da-DK" dirty="0" smtClean="0"/>
              <a:t> </a:t>
            </a:r>
            <a:r>
              <a:rPr lang="da-DK" dirty="0" err="1" smtClean="0"/>
              <a:t>completes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6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Waiting for </a:t>
            </a:r>
            <a:r>
              <a:rPr lang="da-DK" dirty="0" err="1" smtClean="0"/>
              <a:t>other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r>
              <a:rPr lang="da-DK" dirty="0" smtClean="0"/>
              <a:t> to </a:t>
            </a:r>
            <a:r>
              <a:rPr lang="da-DK" dirty="0" err="1" smtClean="0"/>
              <a:t>complete</a:t>
            </a:r>
            <a:r>
              <a:rPr lang="da-DK" dirty="0" smtClean="0"/>
              <a:t> (</a:t>
            </a:r>
            <a:r>
              <a:rPr lang="da-DK" dirty="0" err="1" smtClean="0"/>
              <a:t>join</a:t>
            </a:r>
            <a:r>
              <a:rPr lang="da-DK" dirty="0" smtClean="0"/>
              <a:t>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But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specify</a:t>
            </a:r>
            <a:r>
              <a:rPr lang="da-DK" dirty="0" smtClean="0"/>
              <a:t> a timeout.</a:t>
            </a:r>
            <a:endParaRPr lang="da-DK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(1000); // </a:t>
            </a:r>
            <a:r>
              <a:rPr lang="da-DK" sz="1400" b="1" dirty="0" err="1">
                <a:latin typeface="Consolas" panose="020B0609020204030204" pitchFamily="49" charset="0"/>
              </a:rPr>
              <a:t>continue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if</a:t>
            </a:r>
            <a:r>
              <a:rPr lang="da-DK" sz="1400" b="1" dirty="0">
                <a:latin typeface="Consolas" panose="020B0609020204030204" pitchFamily="49" charset="0"/>
              </a:rPr>
              <a:t> not </a:t>
            </a:r>
            <a:r>
              <a:rPr lang="da-DK" sz="1400" b="1" dirty="0" err="1">
                <a:latin typeface="Consolas" panose="020B0609020204030204" pitchFamily="49" charset="0"/>
              </a:rPr>
              <a:t>joined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after</a:t>
            </a:r>
            <a:r>
              <a:rPr lang="da-DK" sz="1400" b="1" dirty="0">
                <a:latin typeface="Consolas" panose="020B0609020204030204" pitchFamily="49" charset="0"/>
              </a:rPr>
              <a:t> 1000 ms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9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3, 4,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2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C#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 smtClean="0"/>
              <a:t>Concurrency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Creating</a:t>
            </a:r>
            <a:r>
              <a:rPr lang="da-DK" dirty="0" smtClean="0"/>
              <a:t> and </a:t>
            </a:r>
            <a:r>
              <a:rPr lang="da-DK" dirty="0" err="1" smtClean="0"/>
              <a:t>starting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Suspending</a:t>
            </a:r>
            <a:r>
              <a:rPr lang="da-DK" dirty="0" smtClean="0"/>
              <a:t>, </a:t>
            </a:r>
            <a:r>
              <a:rPr lang="da-DK" dirty="0" err="1" smtClean="0"/>
              <a:t>resuming</a:t>
            </a:r>
            <a:r>
              <a:rPr lang="da-DK" dirty="0" smtClean="0"/>
              <a:t> and stopping </a:t>
            </a:r>
            <a:r>
              <a:rPr lang="da-DK" dirty="0" err="1" smtClean="0"/>
              <a:t>threads</a:t>
            </a:r>
            <a:r>
              <a:rPr lang="da-DK" dirty="0" smtClean="0"/>
              <a:t> </a:t>
            </a:r>
          </a:p>
          <a:p>
            <a:pPr marL="0" indent="0">
              <a:buNone/>
            </a:pPr>
            <a:r>
              <a:rPr lang="da-DK" dirty="0" smtClean="0"/>
              <a:t>Background and </a:t>
            </a:r>
            <a:r>
              <a:rPr lang="da-DK" dirty="0" err="1" smtClean="0"/>
              <a:t>foreground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Thread </a:t>
            </a:r>
            <a:r>
              <a:rPr lang="da-DK" dirty="0" err="1" smtClean="0"/>
              <a:t>priorities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Threads and Windows Forms</a:t>
            </a:r>
          </a:p>
          <a:p>
            <a:pPr marL="457200" lvl="1" indent="0">
              <a:buNone/>
            </a:pPr>
            <a:r>
              <a:rPr lang="da-DK" dirty="0" err="1" smtClean="0"/>
              <a:t>BackgroundWorker</a:t>
            </a:r>
            <a:endParaRPr lang="da-DK" dirty="0" smtClean="0"/>
          </a:p>
          <a:p>
            <a:pPr marL="457200" lvl="1" indent="0">
              <a:buNone/>
            </a:pPr>
            <a:r>
              <a:rPr lang="da-DK" dirty="0" err="1" smtClean="0"/>
              <a:t>InvokeRequired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1965"/>
            <a:ext cx="52578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</a:t>
            </a:r>
            <a:r>
              <a:rPr lang="da-DK" dirty="0" smtClean="0"/>
              <a:t>he program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now</a:t>
            </a:r>
            <a:r>
              <a:rPr lang="da-DK" dirty="0" smtClean="0"/>
              <a:t> </a:t>
            </a:r>
            <a:r>
              <a:rPr lang="da-DK" dirty="0" err="1" smtClean="0"/>
              <a:t>terminate</a:t>
            </a:r>
            <a:r>
              <a:rPr lang="da-DK" dirty="0" smtClean="0"/>
              <a:t> </a:t>
            </a:r>
            <a:r>
              <a:rPr lang="da-DK" dirty="0" err="1" smtClean="0"/>
              <a:t>instantly</a:t>
            </a:r>
            <a:r>
              <a:rPr lang="da-DK" dirty="0" smtClean="0"/>
              <a:t>, </a:t>
            </a:r>
            <a:r>
              <a:rPr lang="da-DK" dirty="0" err="1" smtClean="0"/>
              <a:t>when</a:t>
            </a:r>
            <a:r>
              <a:rPr lang="da-DK" dirty="0" smtClean="0"/>
              <a:t> a </a:t>
            </a:r>
            <a:r>
              <a:rPr lang="da-DK" dirty="0" err="1" smtClean="0"/>
              <a:t>key</a:t>
            </a:r>
            <a:r>
              <a:rPr lang="da-DK" dirty="0" smtClean="0"/>
              <a:t> is </a:t>
            </a:r>
            <a:r>
              <a:rPr lang="da-DK" dirty="0" err="1" smtClean="0"/>
              <a:t>pressed</a:t>
            </a:r>
            <a:r>
              <a:rPr lang="da-DK" dirty="0" smtClean="0"/>
              <a:t>, </a:t>
            </a:r>
            <a:r>
              <a:rPr lang="da-DK" dirty="0" err="1" smtClean="0"/>
              <a:t>because</a:t>
            </a:r>
            <a:r>
              <a:rPr lang="da-DK" dirty="0" smtClean="0"/>
              <a:t> </a:t>
            </a:r>
            <a:r>
              <a:rPr lang="da-DK" dirty="0" err="1" smtClean="0"/>
              <a:t>myThread</a:t>
            </a:r>
            <a:r>
              <a:rPr lang="da-DK" dirty="0" smtClean="0"/>
              <a:t> is a </a:t>
            </a:r>
            <a:r>
              <a:rPr lang="da-DK" dirty="0" err="1" smtClean="0"/>
              <a:t>background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myThread.IsBackground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5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Stopping</a:t>
            </a:r>
            <a:r>
              <a:rPr lang="da-DK" dirty="0" smtClean="0"/>
              <a:t> a </a:t>
            </a:r>
            <a:r>
              <a:rPr lang="da-DK" dirty="0" err="1" smtClean="0"/>
              <a:t>thread</a:t>
            </a:r>
            <a:r>
              <a:rPr lang="da-DK" dirty="0" smtClean="0"/>
              <a:t> - </a:t>
            </a:r>
            <a:r>
              <a:rPr lang="da-DK" dirty="0" err="1" smtClean="0"/>
              <a:t>gracefully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work.ShallStop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84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Aborting</a:t>
            </a:r>
            <a:r>
              <a:rPr lang="da-DK" dirty="0" smtClean="0"/>
              <a:t> a </a:t>
            </a:r>
            <a:r>
              <a:rPr lang="da-DK" dirty="0" err="1" smtClean="0"/>
              <a:t>thread</a:t>
            </a:r>
            <a:r>
              <a:rPr lang="da-DK" dirty="0" smtClean="0"/>
              <a:t> (not so graceful)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myThread.Abort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9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Aborting</a:t>
            </a:r>
            <a:r>
              <a:rPr lang="da-DK" dirty="0" smtClean="0"/>
              <a:t> a </a:t>
            </a:r>
            <a:r>
              <a:rPr lang="da-DK" dirty="0" err="1" smtClean="0"/>
              <a:t>thread</a:t>
            </a:r>
            <a:r>
              <a:rPr lang="da-DK" dirty="0" smtClean="0"/>
              <a:t> (not so graceful)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>
                <a:latin typeface="Consolas" panose="020B0609020204030204" pitchFamily="49" charset="0"/>
              </a:rPr>
              <a:t>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myThread.Abort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311965"/>
            <a:ext cx="5257800" cy="505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 smtClean="0"/>
              <a:t>Avoid</a:t>
            </a:r>
            <a:r>
              <a:rPr lang="da-DK" dirty="0" smtClean="0"/>
              <a:t> Abort() </a:t>
            </a:r>
            <a:r>
              <a:rPr lang="da-DK" dirty="0" err="1" smtClean="0"/>
              <a:t>if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Abort() </a:t>
            </a:r>
            <a:r>
              <a:rPr lang="da-DK" dirty="0" err="1" smtClean="0"/>
              <a:t>throws</a:t>
            </a:r>
            <a:r>
              <a:rPr lang="da-DK" dirty="0" smtClean="0"/>
              <a:t> an </a:t>
            </a:r>
            <a:r>
              <a:rPr lang="da-DK" dirty="0" err="1" smtClean="0"/>
              <a:t>exception</a:t>
            </a:r>
            <a:r>
              <a:rPr lang="da-DK" dirty="0" smtClean="0"/>
              <a:t> on the </a:t>
            </a:r>
            <a:r>
              <a:rPr lang="da-DK" dirty="0" err="1" smtClean="0"/>
              <a:t>thread</a:t>
            </a:r>
            <a:r>
              <a:rPr lang="da-DK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don’t</a:t>
            </a:r>
            <a:r>
              <a:rPr lang="da-DK" dirty="0" smtClean="0"/>
              <a:t> </a:t>
            </a:r>
            <a:r>
              <a:rPr lang="da-DK" dirty="0" err="1" smtClean="0"/>
              <a:t>know</a:t>
            </a:r>
            <a:r>
              <a:rPr lang="da-DK" dirty="0" smtClean="0"/>
              <a:t> </a:t>
            </a:r>
            <a:r>
              <a:rPr lang="da-DK" dirty="0" err="1" smtClean="0"/>
              <a:t>what</a:t>
            </a:r>
            <a:r>
              <a:rPr lang="da-DK" dirty="0" smtClean="0"/>
              <a:t> 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doing</a:t>
            </a:r>
            <a:r>
              <a:rPr lang="da-DK" dirty="0" smtClean="0"/>
              <a:t>, </a:t>
            </a:r>
            <a:r>
              <a:rPr lang="da-DK" dirty="0" err="1" smtClean="0"/>
              <a:t>when</a:t>
            </a:r>
            <a:r>
              <a:rPr lang="da-DK" dirty="0" smtClean="0"/>
              <a:t> it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aborted</a:t>
            </a:r>
            <a:r>
              <a:rPr lang="da-DK" dirty="0" smtClean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The </a:t>
            </a:r>
            <a:r>
              <a:rPr lang="da-DK" dirty="0" err="1" smtClean="0"/>
              <a:t>exception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caught</a:t>
            </a:r>
            <a:r>
              <a:rPr lang="da-DK" dirty="0" smtClean="0"/>
              <a:t> by the </a:t>
            </a:r>
            <a:r>
              <a:rPr lang="da-DK" dirty="0" err="1" smtClean="0"/>
              <a:t>thread</a:t>
            </a:r>
            <a:r>
              <a:rPr lang="da-DK" dirty="0" smtClean="0"/>
              <a:t> (and the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keeps</a:t>
            </a:r>
            <a:r>
              <a:rPr lang="da-DK" dirty="0" smtClean="0"/>
              <a:t> </a:t>
            </a:r>
            <a:r>
              <a:rPr lang="da-DK" dirty="0" err="1" smtClean="0"/>
              <a:t>running</a:t>
            </a:r>
            <a:r>
              <a:rPr lang="da-DK" dirty="0" smtClean="0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6189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-478552"/>
            <a:ext cx="10142220" cy="6161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Thread </a:t>
            </a:r>
            <a:r>
              <a:rPr lang="da-DK" dirty="0" err="1" smtClean="0">
                <a:solidFill>
                  <a:schemeClr val="bg1"/>
                </a:solidFill>
              </a:rPr>
              <a:t>priorities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da-DK" dirty="0" smtClean="0">
                <a:solidFill>
                  <a:schemeClr val="bg1"/>
                </a:solidFill>
              </a:rPr>
              <a:t>- </a:t>
            </a:r>
            <a:r>
              <a:rPr lang="da-DK" dirty="0" err="1" smtClean="0">
                <a:solidFill>
                  <a:schemeClr val="bg1"/>
                </a:solidFill>
              </a:rPr>
              <a:t>Danger</a:t>
            </a:r>
            <a:r>
              <a:rPr lang="da-DK" dirty="0">
                <a:solidFill>
                  <a:schemeClr val="bg1"/>
                </a:solidFill>
              </a:rPr>
              <a:t>, </a:t>
            </a:r>
            <a:r>
              <a:rPr lang="da-DK" dirty="0" err="1">
                <a:solidFill>
                  <a:schemeClr val="bg1"/>
                </a:solidFill>
              </a:rPr>
              <a:t>beware</a:t>
            </a:r>
            <a:r>
              <a:rPr lang="da-DK" dirty="0" smtClean="0">
                <a:solidFill>
                  <a:schemeClr val="bg1"/>
                </a:solidFill>
              </a:rPr>
              <a:t>!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796"/>
            <a:ext cx="10515600" cy="233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a-DK" sz="3600" b="1" dirty="0" smtClean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.NET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scheduler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uses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priorities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deciding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which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run.</a:t>
            </a:r>
          </a:p>
          <a:p>
            <a:pPr marL="0" indent="0">
              <a:buNone/>
            </a:pP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almost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never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mess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this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 So </a:t>
            </a:r>
            <a:r>
              <a:rPr lang="da-DK" sz="3600" b="1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don’t</a:t>
            </a:r>
            <a:r>
              <a:rPr lang="da-DK" sz="3600" b="1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  <a:endParaRPr lang="da-DK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51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6,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7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, and 8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Threads and Windows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99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 and image </a:t>
            </a:r>
            <a:r>
              <a:rPr lang="da-DK" dirty="0" err="1" smtClean="0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 smtClean="0"/>
              <a:t>Images:</a:t>
            </a:r>
          </a:p>
          <a:p>
            <a:pPr marL="0" indent="0">
              <a:buNone/>
            </a:pPr>
            <a:r>
              <a:rPr lang="da-DK" sz="1800" dirty="0" smtClean="0"/>
              <a:t>Down the </a:t>
            </a:r>
            <a:r>
              <a:rPr lang="da-DK" sz="1800" dirty="0" err="1" smtClean="0"/>
              <a:t>rabbit</a:t>
            </a:r>
            <a:r>
              <a:rPr lang="da-DK" sz="1800" dirty="0"/>
              <a:t> hole: </a:t>
            </a:r>
            <a:r>
              <a:rPr lang="da-DK" sz="1800" dirty="0">
                <a:hlinkClick r:id="rId2"/>
              </a:rPr>
              <a:t>https://</a:t>
            </a:r>
            <a:r>
              <a:rPr lang="da-DK" sz="1800" dirty="0" smtClean="0">
                <a:hlinkClick r:id="rId2"/>
              </a:rPr>
              <a:t>i.pinimg.com/originals/3b/a4/1c/3ba41c16b44edd7d9c5c9faeec965fad.gif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 smtClean="0"/>
              <a:t>Computer </a:t>
            </a:r>
            <a:r>
              <a:rPr lang="da-DK" sz="1800" dirty="0"/>
              <a:t>keyboard: </a:t>
            </a:r>
            <a:r>
              <a:rPr lang="da-DK" sz="1800" dirty="0">
                <a:hlinkClick r:id="rId3"/>
              </a:rPr>
              <a:t>http://</a:t>
            </a:r>
            <a:r>
              <a:rPr lang="da-DK" sz="1800" dirty="0" smtClean="0">
                <a:hlinkClick r:id="rId3"/>
              </a:rPr>
              <a:t>stockmedia.cc/computing_technology/slides/DSD_8790.jpg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 err="1" smtClean="0"/>
              <a:t>Nuclear</a:t>
            </a:r>
            <a:r>
              <a:rPr lang="da-DK" sz="1800" dirty="0" smtClean="0"/>
              <a:t> </a:t>
            </a:r>
            <a:r>
              <a:rPr lang="da-DK" sz="1800" dirty="0" err="1" smtClean="0"/>
              <a:t>explosion</a:t>
            </a:r>
            <a:r>
              <a:rPr lang="da-DK" sz="1800" dirty="0"/>
              <a:t>: </a:t>
            </a:r>
            <a:r>
              <a:rPr lang="da-DK" sz="1800" dirty="0">
                <a:hlinkClick r:id="rId4"/>
              </a:rPr>
              <a:t>http://www.greenpeace.org/international/en/multimedia/photos/mushroom-cloud</a:t>
            </a:r>
            <a:r>
              <a:rPr lang="da-DK" sz="1800" dirty="0" smtClean="0">
                <a:hlinkClick r:id="rId4"/>
              </a:rPr>
              <a:t>/</a:t>
            </a:r>
            <a:endParaRPr lang="da-DK" sz="1800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Concurrency</a:t>
            </a:r>
            <a:r>
              <a:rPr lang="da-DK" dirty="0" smtClean="0"/>
              <a:t> – </a:t>
            </a:r>
            <a:r>
              <a:rPr lang="da-DK" dirty="0" err="1" smtClean="0"/>
              <a:t>What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 smtClean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4000" dirty="0" smtClean="0"/>
              <a:t>Things </a:t>
            </a:r>
            <a:r>
              <a:rPr lang="da-DK" sz="4000" dirty="0"/>
              <a:t>happening at the same </a:t>
            </a:r>
            <a:r>
              <a:rPr lang="da-DK" sz="4000" dirty="0" smtClean="0"/>
              <a:t>time.</a:t>
            </a:r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 smtClean="0"/>
          </a:p>
          <a:p>
            <a:pPr marL="0" indent="0" algn="ctr">
              <a:buNone/>
            </a:pPr>
            <a:r>
              <a:rPr lang="da-DK" sz="3200" dirty="0" smtClean="0"/>
              <a:t>(</a:t>
            </a:r>
            <a:r>
              <a:rPr lang="da-DK" sz="3200" dirty="0"/>
              <a:t>or </a:t>
            </a:r>
            <a:r>
              <a:rPr lang="da-DK" sz="3200" dirty="0" err="1"/>
              <a:t>switching</a:t>
            </a:r>
            <a:r>
              <a:rPr lang="da-DK" sz="3200" dirty="0"/>
              <a:t> tasks so fast,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get</a:t>
            </a:r>
            <a:r>
              <a:rPr lang="da-DK" sz="3200" dirty="0"/>
              <a:t> the </a:t>
            </a:r>
            <a:r>
              <a:rPr lang="da-DK" sz="3200" dirty="0" smtClean="0"/>
              <a:t>illusion </a:t>
            </a:r>
          </a:p>
          <a:p>
            <a:pPr marL="0" indent="0" algn="ctr">
              <a:buNone/>
            </a:pPr>
            <a:r>
              <a:rPr lang="da-DK" sz="3200" dirty="0" smtClean="0"/>
              <a:t>of </a:t>
            </a:r>
            <a:r>
              <a:rPr lang="da-DK" sz="3200" dirty="0" err="1"/>
              <a:t>things</a:t>
            </a:r>
            <a:r>
              <a:rPr lang="da-DK" sz="3200" dirty="0"/>
              <a:t> happening at the same time</a:t>
            </a:r>
            <a:r>
              <a:rPr lang="da-DK" sz="3200" dirty="0" smtClean="0"/>
              <a:t>)</a:t>
            </a:r>
            <a:endParaRPr lang="da-DK" sz="3200" dirty="0"/>
          </a:p>
          <a:p>
            <a:pPr algn="ctr"/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61852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943390"/>
            <a:ext cx="5238750" cy="390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844" y="5241928"/>
            <a:ext cx="7202312" cy="740106"/>
          </a:xfrm>
        </p:spPr>
        <p:txBody>
          <a:bodyPr>
            <a:noAutofit/>
          </a:bodyPr>
          <a:lstStyle/>
          <a:p>
            <a:pPr algn="ctr"/>
            <a:r>
              <a:rPr lang="da-DK" sz="4800" dirty="0" err="1" smtClean="0">
                <a:solidFill>
                  <a:schemeClr val="bg1"/>
                </a:solidFill>
              </a:rPr>
              <a:t>Concurrency</a:t>
            </a:r>
            <a:r>
              <a:rPr lang="da-DK" sz="4800" dirty="0" smtClean="0">
                <a:solidFill>
                  <a:schemeClr val="bg1"/>
                </a:solidFill>
              </a:rPr>
              <a:t> – </a:t>
            </a:r>
            <a:r>
              <a:rPr lang="da-DK" sz="4800" dirty="0" err="1" smtClean="0">
                <a:solidFill>
                  <a:schemeClr val="bg1"/>
                </a:solidFill>
              </a:rPr>
              <a:t>Why</a:t>
            </a:r>
            <a:r>
              <a:rPr lang="da-DK" sz="4800" dirty="0" smtClean="0">
                <a:solidFill>
                  <a:schemeClr val="bg1"/>
                </a:solidFill>
              </a:rPr>
              <a:t>?</a:t>
            </a:r>
            <a:endParaRPr lang="da-DK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68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Concurrency</a:t>
            </a:r>
            <a:r>
              <a:rPr lang="da-DK" dirty="0" smtClean="0"/>
              <a:t> – </a:t>
            </a:r>
            <a:r>
              <a:rPr lang="da-DK" dirty="0" err="1" smtClean="0"/>
              <a:t>Why</a:t>
            </a:r>
            <a:r>
              <a:rPr lang="da-DK" dirty="0" smtClean="0"/>
              <a:t>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28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Concurrency</a:t>
            </a:r>
            <a:r>
              <a:rPr lang="da-DK" dirty="0" smtClean="0"/>
              <a:t>  - How?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Threads (</a:t>
            </a:r>
            <a:r>
              <a:rPr lang="da-DK" dirty="0" err="1" smtClean="0"/>
              <a:t>today</a:t>
            </a:r>
            <a:r>
              <a:rPr lang="da-DK" dirty="0" smtClean="0"/>
              <a:t> and </a:t>
            </a:r>
            <a:r>
              <a:rPr lang="da-DK" dirty="0" err="1" smtClean="0"/>
              <a:t>next</a:t>
            </a:r>
            <a:r>
              <a:rPr lang="da-DK" dirty="0" smtClean="0"/>
              <a:t> </a:t>
            </a:r>
            <a:r>
              <a:rPr lang="da-DK" dirty="0" err="1" smtClean="0"/>
              <a:t>week</a:t>
            </a:r>
            <a:r>
              <a:rPr lang="da-DK" dirty="0" smtClean="0"/>
              <a:t>)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Tasks (in </a:t>
            </a:r>
            <a:r>
              <a:rPr lang="da-DK" dirty="0" err="1" smtClean="0"/>
              <a:t>two</a:t>
            </a:r>
            <a:r>
              <a:rPr lang="da-DK" dirty="0" smtClean="0"/>
              <a:t> </a:t>
            </a:r>
            <a:r>
              <a:rPr lang="da-DK" dirty="0" err="1" smtClean="0"/>
              <a:t>weeks</a:t>
            </a:r>
            <a:r>
              <a:rPr lang="da-DK" dirty="0" smtClean="0"/>
              <a:t> time)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773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and </a:t>
            </a:r>
            <a:r>
              <a:rPr lang="da-DK" dirty="0" err="1" smtClean="0"/>
              <a:t>starting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5"/>
            <a:ext cx="7196847" cy="45914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public class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public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DoLotsOfWork</a:t>
            </a:r>
            <a:r>
              <a:rPr lang="da-DK" sz="1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for (</a:t>
            </a:r>
            <a:r>
              <a:rPr lang="da-DK" sz="1800" b="1" dirty="0" err="1">
                <a:latin typeface="Consolas" panose="020B0609020204030204" pitchFamily="49" charset="0"/>
              </a:rPr>
              <a:t>int</a:t>
            </a:r>
            <a:r>
              <a:rPr lang="da-DK" sz="18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// TODO: </a:t>
            </a:r>
            <a:r>
              <a:rPr lang="da-DK" sz="1800" b="1" dirty="0" err="1">
                <a:latin typeface="Consolas" panose="020B0609020204030204" pitchFamily="49" charset="0"/>
              </a:rPr>
              <a:t>add</a:t>
            </a:r>
            <a:r>
              <a:rPr lang="da-DK" sz="1800" b="1" dirty="0">
                <a:latin typeface="Consolas" panose="020B0609020204030204" pitchFamily="49" charset="0"/>
              </a:rPr>
              <a:t> a </a:t>
            </a:r>
            <a:r>
              <a:rPr lang="da-DK" sz="1800" b="1" dirty="0" err="1">
                <a:latin typeface="Consolas" panose="020B0609020204030204" pitchFamily="49" charset="0"/>
              </a:rPr>
              <a:t>lot</a:t>
            </a:r>
            <a:r>
              <a:rPr lang="da-DK" sz="1800" b="1" dirty="0">
                <a:latin typeface="Consolas" panose="020B0609020204030204" pitchFamily="49" charset="0"/>
              </a:rPr>
              <a:t> of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here</a:t>
            </a:r>
            <a:r>
              <a:rPr lang="da-DK" sz="18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</a:t>
            </a:r>
            <a:r>
              <a:rPr lang="da-DK" sz="1800" b="1" dirty="0" err="1">
                <a:latin typeface="Consolas" panose="020B0609020204030204" pitchFamily="49" charset="0"/>
              </a:rPr>
              <a:t>Console.WriteLine</a:t>
            </a:r>
            <a:r>
              <a:rPr lang="da-DK" sz="1800" b="1" dirty="0">
                <a:latin typeface="Consolas" panose="020B0609020204030204" pitchFamily="49" charset="0"/>
              </a:rPr>
              <a:t>("</a:t>
            </a:r>
            <a:r>
              <a:rPr lang="da-DK" sz="1800" b="1" dirty="0" err="1">
                <a:latin typeface="Consolas" panose="020B0609020204030204" pitchFamily="49" charset="0"/>
              </a:rPr>
              <a:t>iteration</a:t>
            </a:r>
            <a:r>
              <a:rPr lang="da-DK" sz="18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04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and </a:t>
            </a:r>
            <a:r>
              <a:rPr lang="da-DK" dirty="0" err="1" smtClean="0"/>
              <a:t>starting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6"/>
            <a:ext cx="7371945" cy="495137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</a:t>
            </a:r>
            <a:r>
              <a:rPr lang="da-DK" sz="1800" b="1" dirty="0" err="1">
                <a:latin typeface="Consolas" panose="020B0609020204030204" pitchFamily="49" charset="0"/>
              </a:rPr>
              <a:t>static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Main(</a:t>
            </a:r>
            <a:r>
              <a:rPr lang="da-DK" sz="1800" b="1" dirty="0" err="1">
                <a:latin typeface="Consolas" panose="020B0609020204030204" pitchFamily="49" charset="0"/>
              </a:rPr>
              <a:t>string</a:t>
            </a:r>
            <a:r>
              <a:rPr lang="da-DK" sz="1800" b="1" dirty="0">
                <a:latin typeface="Consolas" panose="020B0609020204030204" pitchFamily="49" charset="0"/>
              </a:rPr>
              <a:t>[] </a:t>
            </a:r>
            <a:r>
              <a:rPr lang="da-DK" sz="1800" b="1" dirty="0" err="1">
                <a:latin typeface="Consolas" panose="020B0609020204030204" pitchFamily="49" charset="0"/>
              </a:rPr>
              <a:t>args</a:t>
            </a:r>
            <a:r>
              <a:rPr lang="da-DK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= new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Thread </a:t>
            </a:r>
            <a:r>
              <a:rPr lang="da-DK" sz="1800" b="1" dirty="0" err="1">
                <a:latin typeface="Consolas" panose="020B0609020204030204" pitchFamily="49" charset="0"/>
              </a:rPr>
              <a:t>myThread</a:t>
            </a:r>
            <a:r>
              <a:rPr lang="da-DK" sz="1800" b="1" dirty="0">
                <a:latin typeface="Consolas" panose="020B0609020204030204" pitchFamily="49" charset="0"/>
              </a:rPr>
              <a:t> = new Thread(</a:t>
            </a:r>
            <a:r>
              <a:rPr lang="da-DK" sz="1800" b="1" dirty="0" err="1">
                <a:latin typeface="Consolas" panose="020B0609020204030204" pitchFamily="49" charset="0"/>
              </a:rPr>
              <a:t>work.DoLotsOfWork</a:t>
            </a:r>
            <a:r>
              <a:rPr lang="da-DK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myThread.Start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2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Creating</a:t>
            </a:r>
            <a:r>
              <a:rPr lang="da-DK" dirty="0" smtClean="0"/>
              <a:t> and </a:t>
            </a:r>
            <a:r>
              <a:rPr lang="da-DK" dirty="0" err="1" smtClean="0"/>
              <a:t>starting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</a:t>
            </a:r>
            <a:r>
              <a:rPr lang="da-DK" sz="1400" b="1" dirty="0" err="1" smtClean="0">
                <a:latin typeface="Consolas" panose="020B0609020204030204" pitchFamily="49" charset="0"/>
              </a:rPr>
              <a:t>static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void</a:t>
            </a:r>
            <a:r>
              <a:rPr lang="da-DK" sz="1400" b="1" dirty="0" smtClean="0">
                <a:latin typeface="Consolas" panose="020B0609020204030204" pitchFamily="49" charset="0"/>
              </a:rPr>
              <a:t> Main(</a:t>
            </a:r>
            <a:r>
              <a:rPr lang="da-DK" sz="1400" b="1" dirty="0" err="1" smtClean="0">
                <a:latin typeface="Consolas" panose="020B0609020204030204" pitchFamily="49" charset="0"/>
              </a:rPr>
              <a:t>string</a:t>
            </a:r>
            <a:r>
              <a:rPr lang="da-DK" sz="1400" b="1" dirty="0" smtClean="0">
                <a:latin typeface="Consolas" panose="020B0609020204030204" pitchFamily="49" charset="0"/>
              </a:rPr>
              <a:t>[] </a:t>
            </a:r>
            <a:r>
              <a:rPr lang="da-DK" sz="1400" b="1" dirty="0" err="1" smtClean="0">
                <a:latin typeface="Consolas" panose="020B0609020204030204" pitchFamily="49" charset="0"/>
              </a:rPr>
              <a:t>args</a:t>
            </a:r>
            <a:r>
              <a:rPr lang="da-DK" sz="1400" b="1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LotsOfWork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work</a:t>
            </a:r>
            <a:r>
              <a:rPr lang="da-DK" sz="1400" b="1" dirty="0" smtClean="0">
                <a:latin typeface="Consolas" panose="020B0609020204030204" pitchFamily="49" charset="0"/>
              </a:rPr>
              <a:t> = new </a:t>
            </a:r>
            <a:r>
              <a:rPr lang="da-DK" sz="1400" b="1" dirty="0" err="1" smtClean="0">
                <a:latin typeface="Consolas" panose="020B0609020204030204" pitchFamily="49" charset="0"/>
              </a:rPr>
              <a:t>LotsOfWork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Thread </a:t>
            </a:r>
            <a:r>
              <a:rPr lang="da-DK" sz="1400" b="1" dirty="0" err="1" smtClean="0">
                <a:latin typeface="Consolas" panose="020B0609020204030204" pitchFamily="49" charset="0"/>
              </a:rPr>
              <a:t>myThread</a:t>
            </a:r>
            <a:r>
              <a:rPr lang="da-DK" sz="1400" b="1" dirty="0" smtClean="0">
                <a:latin typeface="Consolas" panose="020B0609020204030204" pitchFamily="49" charset="0"/>
              </a:rPr>
              <a:t> = new Thread(</a:t>
            </a:r>
            <a:r>
              <a:rPr lang="da-DK" sz="1400" b="1" dirty="0" err="1" smtClean="0">
                <a:latin typeface="Consolas" panose="020B0609020204030204" pitchFamily="49" charset="0"/>
              </a:rPr>
              <a:t>work.DoLotsOfWork</a:t>
            </a:r>
            <a:r>
              <a:rPr lang="da-DK" sz="1400" b="1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myThread.Start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System.Console.ReadKey</a:t>
            </a:r>
            <a:r>
              <a:rPr lang="da-DK" sz="1400" b="1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public class </a:t>
            </a:r>
            <a:r>
              <a:rPr lang="da-DK" sz="1400" b="1" dirty="0" err="1" smtClean="0">
                <a:latin typeface="Consolas" panose="020B0609020204030204" pitchFamily="49" charset="0"/>
              </a:rPr>
              <a:t>LotsOfWork</a:t>
            </a: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public </a:t>
            </a:r>
            <a:r>
              <a:rPr lang="da-DK" sz="1400" b="1" dirty="0" err="1" smtClean="0">
                <a:latin typeface="Consolas" panose="020B0609020204030204" pitchFamily="49" charset="0"/>
              </a:rPr>
              <a:t>void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DoLotsOfWork</a:t>
            </a:r>
            <a:r>
              <a:rPr lang="da-DK" sz="1400" b="1" dirty="0" smtClean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for (</a:t>
            </a:r>
            <a:r>
              <a:rPr lang="da-DK" sz="1400" b="1" dirty="0" err="1" smtClean="0">
                <a:latin typeface="Consolas" panose="020B0609020204030204" pitchFamily="49" charset="0"/>
              </a:rPr>
              <a:t>int</a:t>
            </a:r>
            <a:r>
              <a:rPr lang="da-DK" sz="1400" b="1" dirty="0" smtClean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 smtClean="0">
                <a:latin typeface="Consolas" panose="020B0609020204030204" pitchFamily="49" charset="0"/>
              </a:rPr>
              <a:t>add</a:t>
            </a:r>
            <a:r>
              <a:rPr lang="da-DK" sz="1400" b="1" dirty="0" smtClean="0">
                <a:latin typeface="Consolas" panose="020B0609020204030204" pitchFamily="49" charset="0"/>
              </a:rPr>
              <a:t> a </a:t>
            </a:r>
            <a:r>
              <a:rPr lang="da-DK" sz="1400" b="1" dirty="0" err="1" smtClean="0">
                <a:latin typeface="Consolas" panose="020B0609020204030204" pitchFamily="49" charset="0"/>
              </a:rPr>
              <a:t>lot</a:t>
            </a:r>
            <a:r>
              <a:rPr lang="da-DK" sz="1400" b="1" dirty="0" smtClean="0">
                <a:latin typeface="Consolas" panose="020B0609020204030204" pitchFamily="49" charset="0"/>
              </a:rPr>
              <a:t> of </a:t>
            </a:r>
            <a:r>
              <a:rPr lang="da-DK" sz="1400" b="1" dirty="0" err="1" smtClean="0">
                <a:latin typeface="Consolas" panose="020B0609020204030204" pitchFamily="49" charset="0"/>
              </a:rPr>
              <a:t>work</a:t>
            </a:r>
            <a:r>
              <a:rPr lang="da-DK" sz="1400" b="1" dirty="0" smtClean="0">
                <a:latin typeface="Consolas" panose="020B0609020204030204" pitchFamily="49" charset="0"/>
              </a:rPr>
              <a:t> </a:t>
            </a:r>
            <a:r>
              <a:rPr lang="da-DK" sz="1400" b="1" dirty="0" err="1" smtClean="0">
                <a:latin typeface="Consolas" panose="020B0609020204030204" pitchFamily="49" charset="0"/>
              </a:rPr>
              <a:t>here</a:t>
            </a:r>
            <a:r>
              <a:rPr lang="da-DK" sz="1400" b="1" dirty="0" smtClean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    </a:t>
            </a:r>
            <a:r>
              <a:rPr lang="da-DK" sz="1400" b="1" dirty="0" err="1" smtClean="0">
                <a:latin typeface="Consolas" panose="020B0609020204030204" pitchFamily="49" charset="0"/>
              </a:rPr>
              <a:t>Console.WriteLine</a:t>
            </a:r>
            <a:r>
              <a:rPr lang="da-DK" sz="1400" b="1" dirty="0" smtClean="0">
                <a:latin typeface="Consolas" panose="020B0609020204030204" pitchFamily="49" charset="0"/>
              </a:rPr>
              <a:t>("</a:t>
            </a:r>
            <a:r>
              <a:rPr lang="da-DK" sz="1400" b="1" dirty="0" err="1" smtClean="0">
                <a:latin typeface="Consolas" panose="020B0609020204030204" pitchFamily="49" charset="0"/>
              </a:rPr>
              <a:t>iteration</a:t>
            </a:r>
            <a:r>
              <a:rPr lang="da-DK" sz="1400" b="1" dirty="0" smtClean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 smtClean="0">
                <a:latin typeface="Consolas" panose="020B0609020204030204" pitchFamily="49" charset="0"/>
              </a:rPr>
              <a:t>}</a:t>
            </a:r>
            <a:endParaRPr lang="da-DK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1790</Words>
  <Application>Microsoft Office PowerPoint</Application>
  <PresentationFormat>Widescreen</PresentationFormat>
  <Paragraphs>405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C# threads</vt:lpstr>
      <vt:lpstr>Concurrency – What?</vt:lpstr>
      <vt:lpstr>Concurrency – Why?</vt:lpstr>
      <vt:lpstr>Concurrency – Why?</vt:lpstr>
      <vt:lpstr>Concurrency  - How?</vt:lpstr>
      <vt:lpstr>Creating and starting threads</vt:lpstr>
      <vt:lpstr>Creating and starting threads</vt:lpstr>
      <vt:lpstr>Creating and starting threads</vt:lpstr>
      <vt:lpstr>Passing parameters - Properties</vt:lpstr>
      <vt:lpstr>Passing parameters – To the Start() method</vt:lpstr>
      <vt:lpstr>Your turn</vt:lpstr>
      <vt:lpstr>Pausing a thread</vt:lpstr>
      <vt:lpstr>Yield</vt:lpstr>
      <vt:lpstr>Don’t use Thread.Suspend and Thread.Resume</vt:lpstr>
      <vt:lpstr>When does the program exit?</vt:lpstr>
      <vt:lpstr>Waiting for other threads to complete (join)</vt:lpstr>
      <vt:lpstr>Waiting for other threads to complete (join)</vt:lpstr>
      <vt:lpstr>Your turn</vt:lpstr>
      <vt:lpstr>Background and foreground threads</vt:lpstr>
      <vt:lpstr>Stopping a thread - gracefully</vt:lpstr>
      <vt:lpstr>Aborting a thread (not so graceful)</vt:lpstr>
      <vt:lpstr>Aborting a thread (not so graceful)</vt:lpstr>
      <vt:lpstr>Thread priorities - Danger, beware!</vt:lpstr>
      <vt:lpstr>Your turn</vt:lpstr>
      <vt:lpstr>Threads and Windows Forms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68</cp:revision>
  <dcterms:created xsi:type="dcterms:W3CDTF">2017-09-19T09:05:55Z</dcterms:created>
  <dcterms:modified xsi:type="dcterms:W3CDTF">2017-09-24T20:51:08Z</dcterms:modified>
</cp:coreProperties>
</file>