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67"/>
    <p:restoredTop sz="83808"/>
  </p:normalViewPr>
  <p:slideViewPr>
    <p:cSldViewPr snapToGrid="0" snapToObjects="1">
      <p:cViewPr varScale="1">
        <p:scale>
          <a:sx n="128" d="100"/>
          <a:sy n="128" d="100"/>
        </p:scale>
        <p:origin x="19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28DB1-4EF3-7745-8CC9-EBA5E0A9D640}" type="datetimeFigureOut">
              <a:rPr kumimoji="1" lang="zh-CN" altLang="en-US" smtClean="0"/>
              <a:t>2021/4/27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61A48-E93F-4C44-9D03-4C20D7DBB9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8625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Machine Learning knowledge points that torment newbies</a:t>
            </a:r>
          </a:p>
          <a:p>
            <a:r>
              <a:rPr kumimoji="1" lang="zh-CN" altLang="en-US" dirty="0"/>
              <a:t>哪些年虐过新手的机器学习知识点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61A48-E93F-4C44-9D03-4C20D7DBB9D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211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 b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625600" y="5124451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j-cs"/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 dirty="0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fld id="{3ECCA7E7-23E5-0B40-86F1-74C49F30B571}" type="datetimeFigureOut">
              <a:rPr kumimoji="1" lang="zh-CN" altLang="en-US" smtClean="0"/>
              <a:t>2021/4/27</a:t>
            </a:fld>
            <a:endParaRPr kumimoji="1"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>
            <a:lvl1pPr>
              <a:defRPr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>
            <a:lvl1pPr>
              <a:defRPr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fld id="{EFB5CE06-DA16-8042-B1EE-DBDDA39802D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219200" y="5048251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219200" y="5048251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325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A7E7-23E5-0B40-86F1-74C49F30B571}" type="datetimeFigureOut">
              <a:rPr kumimoji="1" lang="zh-CN" altLang="en-US" smtClean="0"/>
              <a:t>2021/4/27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CE06-DA16-8042-B1EE-DBDDA39802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669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A7E7-23E5-0B40-86F1-74C49F30B571}" type="datetimeFigureOut">
              <a:rPr kumimoji="1" lang="zh-CN" altLang="en-US" smtClean="0"/>
              <a:t>2021/4/27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CE06-DA16-8042-B1EE-DBDDA39802D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441487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A7E7-23E5-0B40-86F1-74C49F30B571}" type="datetimeFigureOut">
              <a:rPr kumimoji="1" lang="zh-CN" altLang="en-US" smtClean="0"/>
              <a:t>2021/4/27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CE06-DA16-8042-B1EE-DBDDA39802D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2573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3ECCA7E7-23E5-0B40-86F1-74C49F30B571}" type="datetimeFigureOut">
              <a:rPr kumimoji="1" lang="zh-CN" altLang="en-US" smtClean="0"/>
              <a:t>2021/4/27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FB5CE06-DA16-8042-B1EE-DBDDA39802D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135981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A7E7-23E5-0B40-86F1-74C49F30B571}" type="datetimeFigureOut">
              <a:rPr kumimoji="1" lang="zh-CN" altLang="en-US" smtClean="0"/>
              <a:t>2021/4/27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CE06-DA16-8042-B1EE-DBDDA39802D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6801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7602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A7E7-23E5-0B40-86F1-74C49F30B571}" type="datetimeFigureOut">
              <a:rPr kumimoji="1" lang="zh-CN" altLang="en-US" smtClean="0"/>
              <a:t>2021/4/27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CE06-DA16-8042-B1EE-DBDDA39802D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3664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A7E7-23E5-0B40-86F1-74C49F30B571}" type="datetimeFigureOut">
              <a:rPr kumimoji="1" lang="zh-CN" altLang="en-US" smtClean="0"/>
              <a:t>2021/4/27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CE06-DA16-8042-B1EE-DBDDA39802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625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A7E7-23E5-0B40-86F1-74C49F30B571}" type="datetimeFigureOut">
              <a:rPr kumimoji="1" lang="zh-CN" altLang="en-US" smtClean="0"/>
              <a:t>2021/4/27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CE06-DA16-8042-B1EE-DBDDA39802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473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432800" y="1219202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A7E7-23E5-0B40-86F1-74C49F30B571}" type="datetimeFigureOut">
              <a:rPr kumimoji="1" lang="zh-CN" altLang="en-US" smtClean="0"/>
              <a:t>2021/4/27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CE06-DA16-8042-B1EE-DBDDA39802D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5357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A7E7-23E5-0B40-86F1-74C49F30B571}" type="datetimeFigureOut">
              <a:rPr kumimoji="1" lang="zh-CN" altLang="en-US" smtClean="0"/>
              <a:t>2021/4/27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CE06-DA16-8042-B1EE-DBDDA39802D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723177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534400" y="6356351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fld id="{3ECCA7E7-23E5-0B40-86F1-74C49F30B571}" type="datetimeFigureOut">
              <a:rPr kumimoji="1" lang="zh-CN" altLang="en-US" smtClean="0"/>
              <a:t>2021/4/27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864864" y="6356351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6864" y="6356351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fld id="{EFB5CE06-DA16-8042-B1EE-DBDDA39802D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818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b="0" kern="1200">
          <a:solidFill>
            <a:schemeClr val="tx2"/>
          </a:solidFill>
          <a:latin typeface="DengXian" panose="02010600030101010101" pitchFamily="2" charset="-122"/>
          <a:ea typeface="DengXian" panose="02010600030101010101" pitchFamily="2" charset="-122"/>
          <a:cs typeface="+mj-cs"/>
        </a:defRPr>
      </a:lvl1pPr>
    </p:titleStyle>
    <p:bodyStyle>
      <a:lvl1pPr marL="274313" indent="-274313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</a:defRPr>
      </a:lvl1pPr>
      <a:lvl2pPr marL="548626" indent="-274313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DengXian" panose="02010600030101010101" pitchFamily="2" charset="-122"/>
          <a:ea typeface="DengXian" panose="02010600030101010101" pitchFamily="2" charset="-122"/>
          <a:cs typeface="+mn-cs"/>
        </a:defRPr>
      </a:lvl2pPr>
      <a:lvl3pPr marL="822939" indent="-228594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</a:defRPr>
      </a:lvl3pPr>
      <a:lvl4pPr marL="1097253" indent="-228594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</a:defRPr>
      </a:lvl4pPr>
      <a:lvl5pPr marL="1371566" indent="-228594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DengXian" panose="02010600030101010101" pitchFamily="2" charset="-122"/>
          <a:ea typeface="DengXian" panose="02010600030101010101" pitchFamily="2" charset="-122"/>
          <a:cs typeface="+mn-cs"/>
        </a:defRPr>
      </a:lvl5pPr>
      <a:lvl6pPr marL="1645879" indent="-182875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754" indent="-182875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30" indent="-182875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05" indent="-182875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ldratle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6D881-3809-0C4E-BBA2-CF35A5100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/>
              <a:t>those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 Learning knowledge points</a:t>
            </a:r>
            <a:br>
              <a:rPr kumimoji="1" lang="en-US" altLang="zh-CN" dirty="0"/>
            </a:br>
            <a:r>
              <a:rPr kumimoji="1" lang="en-US" altLang="zh-CN" dirty="0"/>
              <a:t>that </a:t>
            </a:r>
            <a:r>
              <a:rPr kumimoji="1" lang="en-US" altLang="zh-CN" b="1" dirty="0">
                <a:solidFill>
                  <a:srgbClr val="FF0000"/>
                </a:solidFill>
              </a:rPr>
              <a:t>tormented</a:t>
            </a:r>
            <a:r>
              <a:rPr kumimoji="1" lang="en-US" altLang="zh-CN" dirty="0"/>
              <a:t> </a:t>
            </a:r>
            <a:r>
              <a:rPr kumimoji="1" lang="en-US" altLang="zh-CN" b="1" dirty="0">
                <a:solidFill>
                  <a:srgbClr val="00B050"/>
                </a:solidFill>
              </a:rPr>
              <a:t>newbies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AE1642-48B8-8D45-9353-C9E81CEE6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Machine Learning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Dummy</a:t>
            </a:r>
            <a:endParaRPr kumimoji="1" lang="zh-CN" altLang="en-US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783DB87A-54BE-704C-B580-7EF525CD3883}"/>
              </a:ext>
            </a:extLst>
          </p:cNvPr>
          <p:cNvSpPr txBox="1">
            <a:spLocks/>
          </p:cNvSpPr>
          <p:nvPr/>
        </p:nvSpPr>
        <p:spPr>
          <a:xfrm>
            <a:off x="5626100" y="5905502"/>
            <a:ext cx="5143500" cy="62039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400" dirty="0"/>
              <a:t>李鼎</a:t>
            </a:r>
            <a:r>
              <a:rPr kumimoji="1" lang="en-US" altLang="zh-CN" sz="1400" dirty="0"/>
              <a:t>(</a:t>
            </a:r>
            <a:r>
              <a:rPr kumimoji="1" lang="zh-CN" altLang="en-US" sz="1400" dirty="0"/>
              <a:t>哲良</a:t>
            </a:r>
            <a:r>
              <a:rPr kumimoji="1" lang="en-US" altLang="zh-CN" sz="1400" dirty="0"/>
              <a:t>)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@</a:t>
            </a:r>
            <a:r>
              <a:rPr kumimoji="1" lang="en-US" altLang="zh-CN" sz="1400" dirty="0">
                <a:hlinkClick r:id="rId3"/>
              </a:rPr>
              <a:t>oldratlee</a:t>
            </a:r>
            <a:endParaRPr kumimoji="1" lang="en-US" altLang="zh-CN" sz="1400" dirty="0"/>
          </a:p>
          <a:p>
            <a:r>
              <a:rPr kumimoji="1" lang="en-US" altLang="zh-CN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2021-04-25</a:t>
            </a:r>
            <a:endParaRPr kumimoji="1" lang="zh-CN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3D0669-5B05-8A4B-BF97-1968D399A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9484" y="990600"/>
            <a:ext cx="2438400" cy="24384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C4C7918-8943-A04C-8B8D-6DF9F930E55E}"/>
              </a:ext>
            </a:extLst>
          </p:cNvPr>
          <p:cNvSpPr/>
          <p:nvPr/>
        </p:nvSpPr>
        <p:spPr>
          <a:xfrm>
            <a:off x="1274116" y="1424970"/>
            <a:ext cx="634019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800" dirty="0"/>
              <a:t>哪些年虐新手千百遍的</a:t>
            </a:r>
            <a:endParaRPr kumimoji="1" lang="en-US" altLang="zh-CN" sz="4800" dirty="0"/>
          </a:p>
          <a:p>
            <a:r>
              <a:rPr kumimoji="1" lang="zh-CN" altLang="en-US" sz="4800" dirty="0"/>
              <a:t>机器学习基础知识点</a:t>
            </a:r>
            <a:endParaRPr kumimoji="1" lang="en-US" altLang="zh-CN" sz="4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26063F-B833-4B4E-B159-5DEACA8577DC}"/>
              </a:ext>
            </a:extLst>
          </p:cNvPr>
          <p:cNvSpPr txBox="1"/>
          <p:nvPr/>
        </p:nvSpPr>
        <p:spPr>
          <a:xfrm>
            <a:off x="12344400" y="40530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74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B5964-E122-F847-82EC-A11CEBEC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FP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假阳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FN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假阴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Confusion Matrix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混淆矩阵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E19ABCF-7901-9145-B134-3BC1C154A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45" y="2785279"/>
            <a:ext cx="7660265" cy="361919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6A5E1F05-32BB-B645-BBC1-6DF24FAC3309}"/>
              </a:ext>
            </a:extLst>
          </p:cNvPr>
          <p:cNvSpPr/>
          <p:nvPr/>
        </p:nvSpPr>
        <p:spPr>
          <a:xfrm>
            <a:off x="4186519" y="2340624"/>
            <a:ext cx="1069525" cy="446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CN" altLang="en-US" sz="2300" b="1" dirty="0">
                <a:solidFill>
                  <a:srgbClr val="0070C0"/>
                </a:solidFill>
              </a:rPr>
              <a:t>预测值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301AE45-F156-834D-8215-18A0448AC357}"/>
              </a:ext>
            </a:extLst>
          </p:cNvPr>
          <p:cNvSpPr/>
          <p:nvPr/>
        </p:nvSpPr>
        <p:spPr>
          <a:xfrm>
            <a:off x="486013" y="4613569"/>
            <a:ext cx="1069525" cy="446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CN" altLang="en-US" sz="2300" b="1" dirty="0">
                <a:solidFill>
                  <a:srgbClr val="0070C0"/>
                </a:solidFill>
              </a:rPr>
              <a:t>实际值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C0EDE2D-9F30-3D40-A387-64B74CD3F85B}"/>
              </a:ext>
            </a:extLst>
          </p:cNvPr>
          <p:cNvSpPr/>
          <p:nvPr/>
        </p:nvSpPr>
        <p:spPr>
          <a:xfrm>
            <a:off x="6933492" y="3751165"/>
            <a:ext cx="1666811" cy="170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348D68-DF67-8447-B032-7BD420B4DB0B}"/>
              </a:ext>
            </a:extLst>
          </p:cNvPr>
          <p:cNvSpPr/>
          <p:nvPr/>
        </p:nvSpPr>
        <p:spPr>
          <a:xfrm>
            <a:off x="4201370" y="5730016"/>
            <a:ext cx="2208174" cy="7605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E0C225-FD3C-B442-B146-AD39F469DF7A}"/>
              </a:ext>
            </a:extLst>
          </p:cNvPr>
          <p:cNvSpPr/>
          <p:nvPr/>
        </p:nvSpPr>
        <p:spPr>
          <a:xfrm>
            <a:off x="7204037" y="2794465"/>
            <a:ext cx="525059" cy="474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kumimoji="1" lang="zh-CN" altLang="en-US" sz="28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0DC12EE-CB65-A549-82B5-5DC8956D27A3}"/>
              </a:ext>
            </a:extLst>
          </p:cNvPr>
          <p:cNvSpPr/>
          <p:nvPr/>
        </p:nvSpPr>
        <p:spPr>
          <a:xfrm>
            <a:off x="926973" y="5548505"/>
            <a:ext cx="525059" cy="474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  <a:endParaRPr kumimoji="1" lang="zh-CN" altLang="en-US" sz="28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0025C6D-E46B-EB4C-AC97-B33E293145E7}"/>
              </a:ext>
            </a:extLst>
          </p:cNvPr>
          <p:cNvSpPr/>
          <p:nvPr/>
        </p:nvSpPr>
        <p:spPr>
          <a:xfrm>
            <a:off x="7204037" y="5548505"/>
            <a:ext cx="525059" cy="474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endParaRPr kumimoji="1" lang="zh-CN" altLang="en-US" sz="2800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C7B249D-600C-3448-B691-876A3CA68BC9}"/>
              </a:ext>
            </a:extLst>
          </p:cNvPr>
          <p:cNvSpPr/>
          <p:nvPr/>
        </p:nvSpPr>
        <p:spPr>
          <a:xfrm>
            <a:off x="969716" y="2794465"/>
            <a:ext cx="525059" cy="474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  <a:endParaRPr kumimoji="1" lang="zh-CN" altLang="en-US" sz="2800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CBC149A-1107-364E-8CD3-FB0E454CAB77}"/>
              </a:ext>
            </a:extLst>
          </p:cNvPr>
          <p:cNvSpPr/>
          <p:nvPr/>
        </p:nvSpPr>
        <p:spPr>
          <a:xfrm>
            <a:off x="1614945" y="4100413"/>
            <a:ext cx="323000" cy="418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2952190-930F-5C4C-88F2-2BF16ACD1CE7}"/>
              </a:ext>
            </a:extLst>
          </p:cNvPr>
          <p:cNvSpPr/>
          <p:nvPr/>
        </p:nvSpPr>
        <p:spPr>
          <a:xfrm>
            <a:off x="1616399" y="4726923"/>
            <a:ext cx="321547" cy="418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36E6E42-C696-8D44-868A-9867AE4236F2}"/>
              </a:ext>
            </a:extLst>
          </p:cNvPr>
          <p:cNvSpPr/>
          <p:nvPr/>
        </p:nvSpPr>
        <p:spPr>
          <a:xfrm>
            <a:off x="3933472" y="2850285"/>
            <a:ext cx="323000" cy="418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E54CF1F-26F4-D742-8BED-A2E8CB1DB4BF}"/>
              </a:ext>
            </a:extLst>
          </p:cNvPr>
          <p:cNvSpPr/>
          <p:nvPr/>
        </p:nvSpPr>
        <p:spPr>
          <a:xfrm>
            <a:off x="6179758" y="2850285"/>
            <a:ext cx="321547" cy="418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AAE64B-1892-D849-932B-B069CAE00DF4}"/>
              </a:ext>
            </a:extLst>
          </p:cNvPr>
          <p:cNvSpPr/>
          <p:nvPr/>
        </p:nvSpPr>
        <p:spPr>
          <a:xfrm>
            <a:off x="6515895" y="2166812"/>
            <a:ext cx="1741182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False</a:t>
            </a:r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Positive</a:t>
            </a:r>
          </a:p>
          <a:p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假阳</a:t>
            </a:r>
            <a:endParaRPr lang="en-US" altLang="zh-CN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7521BEE-326D-A94B-82A3-E95AE16408EA}"/>
              </a:ext>
            </a:extLst>
          </p:cNvPr>
          <p:cNvSpPr/>
          <p:nvPr/>
        </p:nvSpPr>
        <p:spPr>
          <a:xfrm>
            <a:off x="6515895" y="6022976"/>
            <a:ext cx="1685077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True</a:t>
            </a:r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Positive</a:t>
            </a:r>
          </a:p>
          <a:p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真阳</a:t>
            </a:r>
            <a:endParaRPr lang="en-US" altLang="zh-CN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ECB565E-F412-104E-B128-5861773D8E48}"/>
              </a:ext>
            </a:extLst>
          </p:cNvPr>
          <p:cNvSpPr/>
          <p:nvPr/>
        </p:nvSpPr>
        <p:spPr>
          <a:xfrm>
            <a:off x="939238" y="6022976"/>
            <a:ext cx="1880643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False</a:t>
            </a:r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Negative</a:t>
            </a:r>
          </a:p>
          <a:p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假阴</a:t>
            </a:r>
            <a:endParaRPr lang="en-US" altLang="zh-CN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81BB4BC-25A1-414B-A839-FCA2F4E00B93}"/>
              </a:ext>
            </a:extLst>
          </p:cNvPr>
          <p:cNvSpPr/>
          <p:nvPr/>
        </p:nvSpPr>
        <p:spPr>
          <a:xfrm>
            <a:off x="939238" y="2166812"/>
            <a:ext cx="1824538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True</a:t>
            </a:r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Negative</a:t>
            </a:r>
          </a:p>
          <a:p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真阴</a:t>
            </a:r>
            <a:endParaRPr lang="en-US" altLang="zh-CN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2A3E22D-376D-BD43-8863-12FBD8C7E77B}"/>
              </a:ext>
            </a:extLst>
          </p:cNvPr>
          <p:cNvSpPr/>
          <p:nvPr/>
        </p:nvSpPr>
        <p:spPr>
          <a:xfrm>
            <a:off x="593396" y="1364925"/>
            <a:ext cx="555953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根据 样本的 实际值 与 预测值 有下面</a:t>
            </a:r>
            <a:r>
              <a:rPr lang="en-US" altLang="zh-CN" sz="2000" dirty="0">
                <a:solidFill>
                  <a:schemeClr val="tx1"/>
                </a:solidFill>
              </a:rPr>
              <a:t>4</a:t>
            </a:r>
            <a:r>
              <a:rPr lang="zh-CN" altLang="en-US" sz="2000" dirty="0">
                <a:solidFill>
                  <a:schemeClr val="tx1"/>
                </a:solidFill>
              </a:rPr>
              <a:t>种情况：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下面图里，样本的值 是 输入的手写字 是不是 </a:t>
            </a:r>
            <a:r>
              <a:rPr lang="en-US" altLang="zh-CN" sz="1600" dirty="0">
                <a:solidFill>
                  <a:schemeClr val="tx1"/>
                </a:solidFill>
              </a:rPr>
              <a:t>5</a:t>
            </a:r>
            <a:r>
              <a:rPr lang="zh-CN" altLang="en-US" sz="1600" dirty="0">
                <a:solidFill>
                  <a:schemeClr val="tx1"/>
                </a:solidFill>
              </a:rPr>
              <a:t>？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布尔值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70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81909-C9DB-7D49-91CA-D3006D9E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精度</a:t>
            </a:r>
            <a:r>
              <a:rPr kumimoji="1" lang="en-US" altLang="zh-CN" dirty="0"/>
              <a:t>(</a:t>
            </a:r>
            <a:r>
              <a:rPr lang="en-US" altLang="zh-CN" dirty="0"/>
              <a:t>Precision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 / </a:t>
            </a:r>
            <a:r>
              <a:rPr kumimoji="1" lang="zh-CN" altLang="en-US" dirty="0"/>
              <a:t>召回率</a:t>
            </a:r>
            <a:r>
              <a:rPr kumimoji="1" lang="en-US" altLang="zh-CN" dirty="0"/>
              <a:t>(</a:t>
            </a:r>
            <a:r>
              <a:rPr lang="en-US" altLang="zh-CN" dirty="0"/>
              <a:t>Recall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34BEBD-01DF-554D-B02E-53AB5BE1C03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71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35840-8DE9-1E47-B52A-C098732BB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40EDC-89BE-0745-A16E-0D8C5D61AED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5014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" id="{9C486ECA-7A50-7845-A10B-D538AFB4238E}" vid="{9085A87E-D2AC-8A42-A674-34A3FB08B1A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</Template>
  <TotalTime>263</TotalTime>
  <Words>139</Words>
  <Application>Microsoft Macintosh PowerPoint</Application>
  <PresentationFormat>宽屏</PresentationFormat>
  <Paragraphs>31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DengXian</vt:lpstr>
      <vt:lpstr>DengXian</vt:lpstr>
      <vt:lpstr>等线 Light</vt:lpstr>
      <vt:lpstr>Consolas</vt:lpstr>
      <vt:lpstr>Wingdings</vt:lpstr>
      <vt:lpstr>Wingdings 3</vt:lpstr>
      <vt:lpstr>s</vt:lpstr>
      <vt:lpstr>those Machine Learning knowledge points that tormented newbies</vt:lpstr>
      <vt:lpstr>FP (假阳) FN (假阴) / Confusion Matrix (混淆矩阵)</vt:lpstr>
      <vt:lpstr>精度(Precision)  / 召回率(Recall)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Dummy</dc:title>
  <dc:creator>Microsoft Office User</dc:creator>
  <cp:lastModifiedBy>Microsoft Office User</cp:lastModifiedBy>
  <cp:revision>21</cp:revision>
  <dcterms:created xsi:type="dcterms:W3CDTF">2021-04-25T02:58:00Z</dcterms:created>
  <dcterms:modified xsi:type="dcterms:W3CDTF">2021-04-27T08:00:46Z</dcterms:modified>
</cp:coreProperties>
</file>