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1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5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3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2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6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4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5" name="직사각형 164"/>
          <p:cNvSpPr/>
          <p:nvPr/>
        </p:nvSpPr>
        <p:spPr>
          <a:xfrm>
            <a:off x="1790548" y="2661648"/>
            <a:ext cx="7569349" cy="1800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어떤 투수를 선발로 기용할까</a:t>
            </a: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altLang="ko-KR" sz="2000" i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AI_18_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송경욱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4440785" y="2150281"/>
            <a:ext cx="2268877" cy="35371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Section4 Project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1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5" name="직사각형 164"/>
          <p:cNvSpPr/>
          <p:nvPr/>
        </p:nvSpPr>
        <p:spPr>
          <a:xfrm>
            <a:off x="2134499" y="1544638"/>
            <a:ext cx="7569349" cy="5513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목표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어떤 방식으로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파이프라인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서비스 시연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보충할 점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40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388435" y="274369"/>
            <a:ext cx="2268877" cy="35371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prstClr val="white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98942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5" name="직사각형 164"/>
          <p:cNvSpPr/>
          <p:nvPr/>
        </p:nvSpPr>
        <p:spPr>
          <a:xfrm>
            <a:off x="1027519" y="1351237"/>
            <a:ext cx="838677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기존의 투수 평가는 실전을 충분히 뛰어야 가능하다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388435" y="274369"/>
            <a:ext cx="2268877" cy="35371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prstClr val="white"/>
                </a:solidFill>
              </a:rPr>
              <a:t>프로젝트 목표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8DCEE6-3755-E1DD-4443-9A4B17474423}"/>
              </a:ext>
            </a:extLst>
          </p:cNvPr>
          <p:cNvSpPr/>
          <p:nvPr/>
        </p:nvSpPr>
        <p:spPr>
          <a:xfrm>
            <a:off x="1995067" y="1986686"/>
            <a:ext cx="838677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방어율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FIP,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이닝수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탈삼진수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또는 전통적인 세이브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메트릭스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등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305D9-A030-86B3-0ECC-746DCCEB48BF}"/>
              </a:ext>
            </a:extLst>
          </p:cNvPr>
          <p:cNvSpPr/>
          <p:nvPr/>
        </p:nvSpPr>
        <p:spPr>
          <a:xfrm>
            <a:off x="1170487" y="4206943"/>
            <a:ext cx="8386776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만약 신인이나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군 선수라도 던지는 공의 수준만 가지고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성공 가능성을 어느정도 예측할 수 있다면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???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C7C212-3046-CECD-B503-EEB8826BB83D}"/>
              </a:ext>
            </a:extLst>
          </p:cNvPr>
          <p:cNvSpPr/>
          <p:nvPr/>
        </p:nvSpPr>
        <p:spPr>
          <a:xfrm>
            <a:off x="924667" y="2913621"/>
            <a:ext cx="88690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하지만 실전의 기회는 한정적이고 선수 엔트리도 제한이 존재 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6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5" name="직사각형 164"/>
          <p:cNvSpPr/>
          <p:nvPr/>
        </p:nvSpPr>
        <p:spPr>
          <a:xfrm>
            <a:off x="843059" y="820924"/>
            <a:ext cx="756934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예측평가 지표 </a:t>
            </a:r>
            <a:r>
              <a:rPr lang="en-US" altLang="ko-KR" sz="4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WAR </a:t>
            </a:r>
            <a:r>
              <a:rPr lang="en-US" altLang="ko-KR" sz="1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대체선수대비 승리기여도</a:t>
            </a:r>
            <a:r>
              <a:rPr lang="en-US" altLang="ko-KR" sz="14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388435" y="274369"/>
            <a:ext cx="2268877" cy="35371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prstClr val="white"/>
                </a:solidFill>
              </a:rPr>
              <a:t>어떤 방식으로</a:t>
            </a:r>
            <a:r>
              <a:rPr lang="en-US" altLang="ko-KR" i="1" dirty="0">
                <a:solidFill>
                  <a:prstClr val="white"/>
                </a:solidFill>
              </a:rPr>
              <a:t>?</a:t>
            </a:r>
            <a:endParaRPr lang="ko-KR" altLang="en-US" i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658EB7-5CDA-470F-3D7E-369A450FA38C}"/>
              </a:ext>
            </a:extLst>
          </p:cNvPr>
          <p:cNvSpPr/>
          <p:nvPr/>
        </p:nvSpPr>
        <p:spPr>
          <a:xfrm>
            <a:off x="809151" y="2172635"/>
            <a:ext cx="8846577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2014~2022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사이에 </a:t>
            </a:r>
            <a:r>
              <a:rPr lang="ko-KR" altLang="en-US" sz="2000" b="1" u="sng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규정이닝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을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채운 선발투수들의 데이터 수집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(from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Statiz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C4D2E2-F32D-0432-CBCF-96BC12C8C7EA}"/>
              </a:ext>
            </a:extLst>
          </p:cNvPr>
          <p:cNvSpPr/>
          <p:nvPr/>
        </p:nvSpPr>
        <p:spPr>
          <a:xfrm>
            <a:off x="-204366" y="3289241"/>
            <a:ext cx="884657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최대한 공 자체의 능력을 평가하고자 지표를 선정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0A4AB5-7A37-A26F-832A-E06C6864CD0A}"/>
              </a:ext>
            </a:extLst>
          </p:cNvPr>
          <p:cNvSpPr/>
          <p:nvPr/>
        </p:nvSpPr>
        <p:spPr>
          <a:xfrm>
            <a:off x="-800189" y="3899638"/>
            <a:ext cx="884657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누적스탯을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배제하고 비율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스탯을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선택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811C1A-6ADD-1C12-DCC5-93B0205F46BF}"/>
              </a:ext>
            </a:extLst>
          </p:cNvPr>
          <p:cNvSpPr/>
          <p:nvPr/>
        </p:nvSpPr>
        <p:spPr>
          <a:xfrm>
            <a:off x="1252978" y="4551001"/>
            <a:ext cx="884657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이닝당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볼삼비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제구력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히트 당했을 때 피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OPS,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출루허용지수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구종의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구속 및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구사율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60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모서리가 둥근 직사각형 166"/>
          <p:cNvSpPr/>
          <p:nvPr/>
        </p:nvSpPr>
        <p:spPr>
          <a:xfrm>
            <a:off x="388435" y="274369"/>
            <a:ext cx="2268877" cy="35371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prstClr val="white"/>
                </a:solidFill>
              </a:rPr>
              <a:t>파이프라인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379A2-E7FD-87B0-3747-777C4A894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27" y="1501446"/>
            <a:ext cx="3466478" cy="44378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9ADD28C-6DB9-BEF7-19EF-5F1ED2803615}"/>
              </a:ext>
            </a:extLst>
          </p:cNvPr>
          <p:cNvSpPr/>
          <p:nvPr/>
        </p:nvSpPr>
        <p:spPr>
          <a:xfrm>
            <a:off x="270184" y="1592035"/>
            <a:ext cx="6349425" cy="464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Statiz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에서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Selenium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이용한 동적 웹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스크래핑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수집한 데이터를 가공해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PostgreSQL, NoSQL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적재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저장된 데이터를 바탕으로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RF model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생성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생성한 모델을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피클링하여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Flask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구현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Metabase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Dashboard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와 함께 웹 서비스 구축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Metabase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구글 클라우드 컴퓨팅으로 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실행중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6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5" name="직사각형 164"/>
          <p:cNvSpPr/>
          <p:nvPr/>
        </p:nvSpPr>
        <p:spPr>
          <a:xfrm>
            <a:off x="1790550" y="2585569"/>
            <a:ext cx="756934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서비스 시연</a:t>
            </a:r>
            <a:endParaRPr lang="en-US" altLang="ko-KR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388435" y="274369"/>
            <a:ext cx="2268877" cy="35371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prstClr val="white"/>
                </a:solidFill>
              </a:rPr>
              <a:t>서비스 시연</a:t>
            </a:r>
          </a:p>
        </p:txBody>
      </p:sp>
    </p:spTree>
    <p:extLst>
      <p:ext uri="{BB962C8B-B14F-4D97-AF65-F5344CB8AC3E}">
        <p14:creationId xmlns:p14="http://schemas.microsoft.com/office/powerpoint/2010/main" val="208514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5" name="직사각형 164"/>
          <p:cNvSpPr/>
          <p:nvPr/>
        </p:nvSpPr>
        <p:spPr>
          <a:xfrm>
            <a:off x="1320767" y="2220832"/>
            <a:ext cx="756934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대시보드를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https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환경의 외부에서 볼 수 있도록 하는 것이 어려웠다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(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결국 우회함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388435" y="274369"/>
            <a:ext cx="2268877" cy="35371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i="1" dirty="0">
                <a:solidFill>
                  <a:prstClr val="white"/>
                </a:solidFill>
              </a:rPr>
              <a:t>보충할 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E1A0A4-FC9E-4925-F9FE-8C0FA68194A1}"/>
              </a:ext>
            </a:extLst>
          </p:cNvPr>
          <p:cNvSpPr/>
          <p:nvPr/>
        </p:nvSpPr>
        <p:spPr>
          <a:xfrm>
            <a:off x="1320767" y="1329289"/>
            <a:ext cx="75693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모델의 분석 결과를 대시보드로 보여주지 못한 점이 아쉽다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D7B6CF-7D81-6063-7751-672FBDF8771E}"/>
              </a:ext>
            </a:extLst>
          </p:cNvPr>
          <p:cNvSpPr/>
          <p:nvPr/>
        </p:nvSpPr>
        <p:spPr>
          <a:xfrm>
            <a:off x="1320767" y="3469502"/>
            <a:ext cx="756934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서비스를 호스팅 할 때 몇몇 사이트에서는 제대로 동작하지 않았다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추후 그 원인을 파악해 제대로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동작시키고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싶다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086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5" name="직사각형 164"/>
          <p:cNvSpPr/>
          <p:nvPr/>
        </p:nvSpPr>
        <p:spPr>
          <a:xfrm>
            <a:off x="1790550" y="2585569"/>
            <a:ext cx="756934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126826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230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song silver</cp:lastModifiedBy>
  <cp:revision>8</cp:revision>
  <dcterms:created xsi:type="dcterms:W3CDTF">2019-10-25T00:27:15Z</dcterms:created>
  <dcterms:modified xsi:type="dcterms:W3CDTF">2023-06-19T02:31:42Z</dcterms:modified>
</cp:coreProperties>
</file>