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3336-99E5-4A22-AE26-AA117C6E03B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18DB-FAB0-4EF5-8206-932DEED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0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3336-99E5-4A22-AE26-AA117C6E03B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18DB-FAB0-4EF5-8206-932DEED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5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3336-99E5-4A22-AE26-AA117C6E03B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18DB-FAB0-4EF5-8206-932DEED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2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3336-99E5-4A22-AE26-AA117C6E03B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18DB-FAB0-4EF5-8206-932DEED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8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3336-99E5-4A22-AE26-AA117C6E03B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18DB-FAB0-4EF5-8206-932DEED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1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3336-99E5-4A22-AE26-AA117C6E03B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18DB-FAB0-4EF5-8206-932DEED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3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3336-99E5-4A22-AE26-AA117C6E03B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18DB-FAB0-4EF5-8206-932DEED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4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3336-99E5-4A22-AE26-AA117C6E03B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18DB-FAB0-4EF5-8206-932DEED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6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3336-99E5-4A22-AE26-AA117C6E03B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18DB-FAB0-4EF5-8206-932DEED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5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3336-99E5-4A22-AE26-AA117C6E03B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18DB-FAB0-4EF5-8206-932DEED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7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3336-99E5-4A22-AE26-AA117C6E03B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18DB-FAB0-4EF5-8206-932DEED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7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3336-99E5-4A22-AE26-AA117C6E03B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A18DB-FAB0-4EF5-8206-932DEED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6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2" name="Straight Arrow Connector 1071"/>
          <p:cNvCxnSpPr>
            <a:stCxn id="53" idx="1"/>
            <a:endCxn id="49" idx="3"/>
          </p:cNvCxnSpPr>
          <p:nvPr/>
        </p:nvCxnSpPr>
        <p:spPr>
          <a:xfrm flipH="1">
            <a:off x="3645183" y="2713060"/>
            <a:ext cx="1356511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456000" y="571500"/>
            <a:ext cx="8382383" cy="5715000"/>
            <a:chOff x="33666" y="972102"/>
            <a:chExt cx="6985321" cy="3851209"/>
          </a:xfrm>
        </p:grpSpPr>
        <p:sp>
          <p:nvSpPr>
            <p:cNvPr id="1080" name="TextBox 1079"/>
            <p:cNvSpPr txBox="1"/>
            <p:nvPr/>
          </p:nvSpPr>
          <p:spPr>
            <a:xfrm>
              <a:off x="33666" y="972102"/>
              <a:ext cx="17971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Exit </a:t>
              </a:r>
              <a:r>
                <a:rPr lang="en-US" sz="1200" dirty="0" err="1" smtClean="0"/>
                <a:t>Var</a:t>
              </a:r>
              <a:r>
                <a:rPr lang="en-US" sz="1200" dirty="0" smtClean="0"/>
                <a:t> Tags array</a:t>
              </a:r>
              <a:br>
                <a:rPr lang="en-US" sz="1200" dirty="0" smtClean="0"/>
              </a:br>
              <a:r>
                <a:rPr lang="en-US" sz="1000" dirty="0" smtClean="0"/>
                <a:t>indexed by </a:t>
              </a:r>
              <a:r>
                <a:rPr lang="en-US" sz="1000" dirty="0" err="1" smtClean="0"/>
                <a:t>Var</a:t>
              </a:r>
              <a:r>
                <a:rPr lang="en-US" sz="1000" dirty="0" smtClean="0"/>
                <a:t> number</a:t>
              </a:r>
              <a:endParaRPr lang="en-US" sz="1000" dirty="0"/>
            </a:p>
          </p:txBody>
        </p:sp>
        <p:grpSp>
          <p:nvGrpSpPr>
            <p:cNvPr id="3" name="Group 2"/>
            <p:cNvGrpSpPr>
              <a:grpSpLocks noChangeAspect="1"/>
            </p:cNvGrpSpPr>
            <p:nvPr/>
          </p:nvGrpSpPr>
          <p:grpSpPr>
            <a:xfrm>
              <a:off x="511701" y="1424841"/>
              <a:ext cx="6507286" cy="3398470"/>
              <a:chOff x="511701" y="1424841"/>
              <a:chExt cx="6507285" cy="3398470"/>
            </a:xfrm>
          </p:grpSpPr>
          <p:grpSp>
            <p:nvGrpSpPr>
              <p:cNvPr id="1075" name="Group 1074"/>
              <p:cNvGrpSpPr/>
              <p:nvPr/>
            </p:nvGrpSpPr>
            <p:grpSpPr>
              <a:xfrm>
                <a:off x="1426101" y="1721104"/>
                <a:ext cx="5592885" cy="3102207"/>
                <a:chOff x="3093915" y="1926993"/>
                <a:chExt cx="5592885" cy="3102207"/>
              </a:xfrm>
            </p:grpSpPr>
            <p:sp>
              <p:nvSpPr>
                <p:cNvPr id="1069" name="Oval 1068"/>
                <p:cNvSpPr/>
                <p:nvPr/>
              </p:nvSpPr>
              <p:spPr>
                <a:xfrm>
                  <a:off x="4959475" y="3429000"/>
                  <a:ext cx="2127125" cy="1600200"/>
                </a:xfrm>
                <a:prstGeom prst="ellipse">
                  <a:avLst/>
                </a:prstGeom>
                <a:noFill/>
                <a:ln w="1270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74" name="Group 1073"/>
                <p:cNvGrpSpPr/>
                <p:nvPr/>
              </p:nvGrpSpPr>
              <p:grpSpPr>
                <a:xfrm>
                  <a:off x="3093915" y="1926993"/>
                  <a:ext cx="3554195" cy="2843338"/>
                  <a:chOff x="3093915" y="1926993"/>
                  <a:chExt cx="3554195" cy="2843338"/>
                </a:xfrm>
              </p:grpSpPr>
              <p:grpSp>
                <p:nvGrpSpPr>
                  <p:cNvPr id="1066" name="Group 1065"/>
                  <p:cNvGrpSpPr/>
                  <p:nvPr/>
                </p:nvGrpSpPr>
                <p:grpSpPr>
                  <a:xfrm>
                    <a:off x="3673333" y="2251808"/>
                    <a:ext cx="2974777" cy="2518523"/>
                    <a:chOff x="2743200" y="2039779"/>
                    <a:chExt cx="2974777" cy="2518523"/>
                  </a:xfrm>
                </p:grpSpPr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743200" y="3419717"/>
                      <a:ext cx="685800" cy="24622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4A7EBB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 smtClean="0"/>
                        <a:t>Tag 1</a:t>
                      </a:r>
                      <a:endParaRPr lang="en-US" sz="1000" dirty="0"/>
                    </a:p>
                  </p:txBody>
                </p:sp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2743200" y="3886200"/>
                      <a:ext cx="685800" cy="24622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 smtClean="0"/>
                        <a:t>Tag X</a:t>
                      </a:r>
                      <a:endParaRPr lang="en-US" sz="1000" dirty="0"/>
                    </a:p>
                  </p:txBody>
                </p:sp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4559426" y="3434119"/>
                      <a:ext cx="685800" cy="24622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 smtClean="0"/>
                        <a:t>Tag 2</a:t>
                      </a:r>
                      <a:endParaRPr lang="en-US" sz="1000" dirty="0"/>
                    </a:p>
                  </p:txBody>
                </p:sp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4559426" y="3886200"/>
                      <a:ext cx="685800" cy="24622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 smtClean="0"/>
                        <a:t>Tag Y</a:t>
                      </a:r>
                      <a:endParaRPr lang="en-US" sz="1000" dirty="0"/>
                    </a:p>
                  </p:txBody>
                </p:sp>
                <p:cxnSp>
                  <p:nvCxnSpPr>
                    <p:cNvPr id="14" name="Straight Arrow Connector 13"/>
                    <p:cNvCxnSpPr>
                      <a:stCxn id="12" idx="0"/>
                      <a:endCxn id="9" idx="2"/>
                    </p:cNvCxnSpPr>
                    <p:nvPr/>
                  </p:nvCxnSpPr>
                  <p:spPr>
                    <a:xfrm flipV="1">
                      <a:off x="4902326" y="3680340"/>
                      <a:ext cx="0" cy="205860"/>
                    </a:xfrm>
                    <a:prstGeom prst="straightConnector1">
                      <a:avLst/>
                    </a:prstGeom>
                    <a:ln w="1270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572000" y="4312081"/>
                      <a:ext cx="685800" cy="24622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 smtClean="0"/>
                        <a:t>Tag Z</a:t>
                      </a:r>
                    </a:p>
                  </p:txBody>
                </p:sp>
                <p:cxnSp>
                  <p:nvCxnSpPr>
                    <p:cNvPr id="1035" name="Straight Arrow Connector 1034"/>
                    <p:cNvCxnSpPr>
                      <a:stCxn id="11" idx="0"/>
                      <a:endCxn id="10" idx="2"/>
                    </p:cNvCxnSpPr>
                    <p:nvPr/>
                  </p:nvCxnSpPr>
                  <p:spPr>
                    <a:xfrm flipV="1">
                      <a:off x="3086100" y="3665938"/>
                      <a:ext cx="0" cy="220262"/>
                    </a:xfrm>
                    <a:prstGeom prst="straightConnector1">
                      <a:avLst/>
                    </a:prstGeom>
                    <a:ln w="1270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39" name="TextBox 1038"/>
                    <p:cNvSpPr txBox="1"/>
                    <p:nvPr/>
                  </p:nvSpPr>
                  <p:spPr>
                    <a:xfrm>
                      <a:off x="3385684" y="3422546"/>
                      <a:ext cx="51488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 smtClean="0"/>
                        <a:t>leader</a:t>
                      </a:r>
                      <a:endParaRPr lang="en-US" sz="1000" dirty="0"/>
                    </a:p>
                  </p:txBody>
                </p:sp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5203092" y="3448400"/>
                      <a:ext cx="51488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 smtClean="0"/>
                        <a:t>leader</a:t>
                      </a:r>
                      <a:endParaRPr lang="en-US" sz="1000" dirty="0"/>
                    </a:p>
                  </p:txBody>
                </p:sp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2743200" y="2286000"/>
                      <a:ext cx="685800" cy="24622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 smtClean="0"/>
                        <a:t>Tag 1</a:t>
                      </a:r>
                      <a:endParaRPr lang="en-US" sz="1000" dirty="0"/>
                    </a:p>
                  </p:txBody>
                </p:sp>
                <p:cxnSp>
                  <p:nvCxnSpPr>
                    <p:cNvPr id="1041" name="Straight Arrow Connector 1040"/>
                    <p:cNvCxnSpPr>
                      <a:stCxn id="49" idx="2"/>
                      <a:endCxn id="10" idx="0"/>
                    </p:cNvCxnSpPr>
                    <p:nvPr/>
                  </p:nvCxnSpPr>
                  <p:spPr>
                    <a:xfrm>
                      <a:off x="3086100" y="2532221"/>
                      <a:ext cx="0" cy="887496"/>
                    </a:xfrm>
                    <a:prstGeom prst="straightConnector1">
                      <a:avLst/>
                    </a:prstGeom>
                    <a:ln w="12700">
                      <a:prstDash val="dash"/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3" name="TextBox 52"/>
                    <p:cNvSpPr txBox="1"/>
                    <p:nvPr/>
                  </p:nvSpPr>
                  <p:spPr>
                    <a:xfrm>
                      <a:off x="4559426" y="2286000"/>
                      <a:ext cx="685800" cy="24622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 smtClean="0"/>
                        <a:t>Tag 2</a:t>
                      </a:r>
                      <a:endParaRPr lang="en-US" sz="1000" dirty="0"/>
                    </a:p>
                  </p:txBody>
                </p:sp>
                <p:cxnSp>
                  <p:nvCxnSpPr>
                    <p:cNvPr id="1044" name="Straight Arrow Connector 1043"/>
                    <p:cNvCxnSpPr>
                      <a:stCxn id="53" idx="2"/>
                      <a:endCxn id="9" idx="0"/>
                    </p:cNvCxnSpPr>
                    <p:nvPr/>
                  </p:nvCxnSpPr>
                  <p:spPr>
                    <a:xfrm>
                      <a:off x="4902326" y="2532221"/>
                      <a:ext cx="0" cy="901898"/>
                    </a:xfrm>
                    <a:prstGeom prst="straightConnector1">
                      <a:avLst/>
                    </a:prstGeom>
                    <a:ln w="12700">
                      <a:prstDash val="dash"/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2828657" y="2039779"/>
                      <a:ext cx="51488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 smtClean="0"/>
                        <a:t>leader</a:t>
                      </a:r>
                      <a:endParaRPr lang="en-US" sz="1000" dirty="0"/>
                    </a:p>
                  </p:txBody>
                </p:sp>
                <p:sp>
                  <p:nvSpPr>
                    <p:cNvPr id="1065" name="Freeform 1064"/>
                    <p:cNvSpPr/>
                    <p:nvPr/>
                  </p:nvSpPr>
                  <p:spPr>
                    <a:xfrm>
                      <a:off x="4457699" y="3681046"/>
                      <a:ext cx="231531" cy="625231"/>
                    </a:xfrm>
                    <a:custGeom>
                      <a:avLst/>
                      <a:gdLst>
                        <a:gd name="connsiteX0" fmla="*/ 414222 w 414222"/>
                        <a:gd name="connsiteY0" fmla="*/ 625231 h 625231"/>
                        <a:gd name="connsiteX1" fmla="*/ 6 w 414222"/>
                        <a:gd name="connsiteY1" fmla="*/ 320431 h 625231"/>
                        <a:gd name="connsiteX2" fmla="*/ 406406 w 414222"/>
                        <a:gd name="connsiteY2" fmla="*/ 0 h 6252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14222" h="625231">
                          <a:moveTo>
                            <a:pt x="414222" y="625231"/>
                          </a:moveTo>
                          <a:cubicBezTo>
                            <a:pt x="207765" y="524933"/>
                            <a:pt x="1309" y="424636"/>
                            <a:pt x="6" y="320431"/>
                          </a:cubicBezTo>
                          <a:cubicBezTo>
                            <a:pt x="-1297" y="216226"/>
                            <a:pt x="202554" y="108113"/>
                            <a:pt x="406406" y="0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4A7EBB"/>
                      </a:solidFill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068" name="Oval 1067"/>
                  <p:cNvSpPr/>
                  <p:nvPr/>
                </p:nvSpPr>
                <p:spPr>
                  <a:xfrm>
                    <a:off x="3093915" y="2203993"/>
                    <a:ext cx="3473575" cy="834292"/>
                  </a:xfrm>
                  <a:prstGeom prst="ellipse">
                    <a:avLst/>
                  </a:prstGeom>
                  <a:noFill/>
                  <a:ln w="1270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070" name="TextBox 1069"/>
                  <p:cNvSpPr txBox="1"/>
                  <p:nvPr/>
                </p:nvSpPr>
                <p:spPr>
                  <a:xfrm>
                    <a:off x="3620113" y="1926993"/>
                    <a:ext cx="268212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VAR Set </a:t>
                    </a:r>
                    <a:r>
                      <a:rPr lang="en-US" sz="1100" dirty="0" smtClean="0"/>
                      <a:t>– constructed of </a:t>
                    </a:r>
                    <a:r>
                      <a:rPr lang="en-US" sz="1100" dirty="0" err="1" smtClean="0"/>
                      <a:t>Var</a:t>
                    </a:r>
                    <a:r>
                      <a:rPr lang="en-US" sz="1100" dirty="0" smtClean="0"/>
                      <a:t> UF Objects</a:t>
                    </a:r>
                    <a:endParaRPr lang="en-US" sz="1100" dirty="0"/>
                  </a:p>
                </p:txBody>
              </p:sp>
            </p:grpSp>
            <p:sp>
              <p:nvSpPr>
                <p:cNvPr id="115" name="TextBox 114"/>
                <p:cNvSpPr txBox="1"/>
                <p:nvPr/>
              </p:nvSpPr>
              <p:spPr>
                <a:xfrm>
                  <a:off x="7086600" y="4061706"/>
                  <a:ext cx="1600200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VAL Set </a:t>
                  </a:r>
                  <a:r>
                    <a:rPr lang="en-US" sz="1100" dirty="0" smtClean="0"/>
                    <a:t>– constructed </a:t>
                  </a:r>
                  <a:br>
                    <a:rPr lang="en-US" sz="1100" dirty="0" smtClean="0"/>
                  </a:br>
                  <a:r>
                    <a:rPr lang="en-US" sz="1100" dirty="0" smtClean="0"/>
                    <a:t>of Val UF Objects</a:t>
                  </a:r>
                  <a:endParaRPr lang="en-US" sz="1100" dirty="0"/>
                </a:p>
              </p:txBody>
            </p:sp>
          </p:grpSp>
          <p:sp>
            <p:nvSpPr>
              <p:cNvPr id="1076" name="Rectangle 1075"/>
              <p:cNvSpPr/>
              <p:nvPr/>
            </p:nvSpPr>
            <p:spPr>
              <a:xfrm>
                <a:off x="511701" y="1424841"/>
                <a:ext cx="342900" cy="2041751"/>
              </a:xfrm>
              <a:prstGeom prst="rect">
                <a:avLst/>
              </a:prstGeom>
              <a:noFill/>
              <a:ln w="12700">
                <a:solidFill>
                  <a:srgbClr val="4A7E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8" name="Straight Connector 1077"/>
              <p:cNvCxnSpPr>
                <a:stCxn id="1076" idx="1"/>
                <a:endCxn id="1076" idx="3"/>
              </p:cNvCxnSpPr>
              <p:nvPr/>
            </p:nvCxnSpPr>
            <p:spPr>
              <a:xfrm>
                <a:off x="511701" y="2445717"/>
                <a:ext cx="3429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511701" y="2289400"/>
                <a:ext cx="3429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4" name="Freeform 1083"/>
              <p:cNvSpPr/>
              <p:nvPr/>
            </p:nvSpPr>
            <p:spPr>
              <a:xfrm>
                <a:off x="691456" y="2350946"/>
                <a:ext cx="1314063" cy="94771"/>
              </a:xfrm>
              <a:custGeom>
                <a:avLst/>
                <a:gdLst>
                  <a:gd name="connsiteX0" fmla="*/ 0 w 1906954"/>
                  <a:gd name="connsiteY0" fmla="*/ 0 h 304800"/>
                  <a:gd name="connsiteX1" fmla="*/ 1906954 w 1906954"/>
                  <a:gd name="connsiteY1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6954" h="304800">
                    <a:moveTo>
                      <a:pt x="0" y="0"/>
                    </a:moveTo>
                    <a:lnTo>
                      <a:pt x="1906954" y="304800"/>
                    </a:lnTo>
                  </a:path>
                </a:pathLst>
              </a:custGeom>
              <a:noFill/>
              <a:ln w="12700">
                <a:solidFill>
                  <a:srgbClr val="4A7EBB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72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Roberts</dc:creator>
  <cp:lastModifiedBy>Mark Roberts</cp:lastModifiedBy>
  <cp:revision>21</cp:revision>
  <dcterms:created xsi:type="dcterms:W3CDTF">2016-07-06T18:30:07Z</dcterms:created>
  <dcterms:modified xsi:type="dcterms:W3CDTF">2016-07-26T18:12:45Z</dcterms:modified>
</cp:coreProperties>
</file>