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DA7D1-DE4D-B05A-E0A5-939735FCF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3BAA31-16F0-3487-F83D-0D9C0D8A7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971DD-1DA3-814C-C91F-02A836C9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CDA55-5D8A-1435-7A6C-9C9F8EBA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6423E-BB99-01E6-53E1-97402B78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5DACA-79AE-AF0F-3979-6BCF016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80172-66DB-22C4-456C-46B8583E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1A96F-168B-FD7F-9A2B-8DCC3B87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1F163-B518-0A34-4455-9FE602B8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AB39C-7ACD-45DF-C625-755C8A48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5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862B3-EDAB-B07A-9213-404BCDE54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A47CEB-0D39-A738-3973-CD1D7C83F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B047E-DAF8-4444-1E97-CFBCACC4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BFB58-44F2-854F-272F-D3F93E46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56C45-1E6B-E90C-5976-C4E9DCAD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4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AF87-AC99-9BBF-7524-598F423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089BC-8471-0679-164C-EFC77ABF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9D047-E35A-31C5-47B3-A291D05E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DA4C5-480F-8FF5-BF8D-83D749D0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C6DD9-7ED2-B35A-B4BC-E454C2D7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7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022A5-9580-3EF5-2173-709DBFC2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04D81-9CCC-6C4F-837B-A4673661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C76D9-09A9-0ED1-2517-53ABAF9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A090D-039C-C128-A02D-E3347AEE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505B5-97D6-4EA1-79ED-38A5B732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6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E908B-3422-70BF-FFFD-B5304012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37A2A-2F1C-3396-61DE-3FDC1B05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4D608-5C14-3DF4-FB3E-6C7C2EA3A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F94B0-0F4A-377A-F976-2B73EE3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B4D98-E72B-7CB7-EE80-EE5763A0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EFB68-0A3E-A2FC-D63B-450DA641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6227D-251A-C497-3F8A-77C8322A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F7722-08DC-2BC3-C212-048C9D8B2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50CE0-9E22-AACE-8F70-CD84FA62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91F7A8-6A2F-F7B0-C57B-3BE88CA22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E439A-2EA2-845A-645B-3ABFE038B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05E8E4-430F-6B46-805B-ADDD040B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751D73-3463-AB48-B41D-8044C325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3163-DFDD-FDBF-6658-94200E78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8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BFB89-18BC-C318-1473-0CB9D7F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EF663-0E41-DF8A-4E25-0038A9A1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69317-736D-C78E-526A-33A016C1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6FA03-2A84-53B7-EC53-84C76D40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1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188840-7D73-EC7F-80D0-251A3C7E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C8791-916D-CD63-2CAE-69B914CE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B00E6-F3C5-DB20-12B9-E962A359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67B1D-CD56-2AA8-7415-E91F306F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E320B-5AF7-979F-5DDC-32116317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DFE32F-BA10-BCA5-05CA-3330236C5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90E25-CACA-4467-4A0F-ED7F56B4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B65F0-CBE1-5501-406C-3E24CC3E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886E3-7949-CE45-E54D-6A1F1C8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4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0DF2-D36C-0CF4-978A-F945D245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A15466-9873-C43D-B239-3C85D03A3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251BBE-BAF9-A103-5714-901589273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B453D-1916-9BB6-EF7A-8D68896C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FB199-1EB9-C559-0918-121506C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705FB-4429-323C-368F-076653D8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865E49-68F4-71CE-8F30-5598310A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26788-EFCF-663F-06EC-459EE39A5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12FE7-6138-B66A-1BFB-4F7944C4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A6EC-D000-4A60-BF84-DEACD5BE4A13}" type="datetimeFigureOut">
              <a:rPr lang="ko-KR" altLang="en-US" smtClean="0"/>
              <a:t>2023-03-24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7BC87-20C1-7DBE-65F5-981DB53B8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DE0EC-5C4E-586B-5557-C2F477CF9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D845-5884-43D7-92DE-F4B2B22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0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C05081-4009-5B90-C806-5281AF31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46" y="698739"/>
            <a:ext cx="8656114" cy="53138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C95B0B-3479-7B12-CFC8-C4EB4E4DB9DB}"/>
              </a:ext>
            </a:extLst>
          </p:cNvPr>
          <p:cNvSpPr/>
          <p:nvPr/>
        </p:nvSpPr>
        <p:spPr>
          <a:xfrm>
            <a:off x="1923691" y="5520906"/>
            <a:ext cx="1207698" cy="491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5E534DA-B787-3B44-72AF-551ACFDE15E8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626744" y="5913407"/>
            <a:ext cx="396815" cy="59522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CCEAED-8B47-AFA5-4EF7-E18FD0E85CA7}"/>
              </a:ext>
            </a:extLst>
          </p:cNvPr>
          <p:cNvSpPr txBox="1"/>
          <p:nvPr/>
        </p:nvSpPr>
        <p:spPr>
          <a:xfrm>
            <a:off x="3131389" y="6224760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 페이지에 보여주고자 하는 페이지 버튼 개수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531B50-A4ED-417D-3991-9FA62F3710EB}"/>
              </a:ext>
            </a:extLst>
          </p:cNvPr>
          <p:cNvSpPr/>
          <p:nvPr/>
        </p:nvSpPr>
        <p:spPr>
          <a:xfrm>
            <a:off x="1656271" y="5520906"/>
            <a:ext cx="267419" cy="4917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52D4D7-66D8-9ABD-F234-16307EDA7AF5}"/>
              </a:ext>
            </a:extLst>
          </p:cNvPr>
          <p:cNvSpPr/>
          <p:nvPr/>
        </p:nvSpPr>
        <p:spPr>
          <a:xfrm>
            <a:off x="3131389" y="5520906"/>
            <a:ext cx="267419" cy="4917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5362D3A-F1B0-CB49-AFF7-13C18AFE7EA7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1236082" y="6012606"/>
            <a:ext cx="553901" cy="383077"/>
          </a:xfrm>
          <a:prstGeom prst="bentConnector3">
            <a:avLst>
              <a:gd name="adj1" fmla="val -6066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EC065E-0A45-A6DF-8A16-86BC83C350E3}"/>
              </a:ext>
            </a:extLst>
          </p:cNvPr>
          <p:cNvSpPr txBox="1"/>
          <p:nvPr/>
        </p:nvSpPr>
        <p:spPr>
          <a:xfrm>
            <a:off x="46332" y="62110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이전 버튼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A158C90-CF74-FDEE-56AD-422AF4291E3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398808" y="5766758"/>
            <a:ext cx="40544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64B75B-F22A-0F57-B1FB-0754C400DE77}"/>
              </a:ext>
            </a:extLst>
          </p:cNvPr>
          <p:cNvSpPr txBox="1"/>
          <p:nvPr/>
        </p:nvSpPr>
        <p:spPr>
          <a:xfrm>
            <a:off x="3804249" y="55854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다음 버튼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9F9055-EAF4-2762-B5E7-2A5F5A339A0B}"/>
              </a:ext>
            </a:extLst>
          </p:cNvPr>
          <p:cNvSpPr/>
          <p:nvPr/>
        </p:nvSpPr>
        <p:spPr>
          <a:xfrm>
            <a:off x="1550490" y="1446363"/>
            <a:ext cx="7809169" cy="3951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D20BDF1-B1CD-A4AD-1F9E-AD46AC2AD56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9359659" y="3421892"/>
            <a:ext cx="465828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D7E40B-9C54-CA4C-2C09-66A25197EAB7}"/>
              </a:ext>
            </a:extLst>
          </p:cNvPr>
          <p:cNvSpPr txBox="1"/>
          <p:nvPr/>
        </p:nvSpPr>
        <p:spPr>
          <a:xfrm>
            <a:off x="9872573" y="2894010"/>
            <a:ext cx="190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 페이지에 </a:t>
            </a:r>
            <a:endParaRPr lang="en-US" altLang="ko-KR"/>
          </a:p>
          <a:p>
            <a:r>
              <a:rPr lang="ko-KR" altLang="en-US"/>
              <a:t>보여주고자 하는</a:t>
            </a:r>
            <a:endParaRPr lang="en-US" altLang="ko-KR"/>
          </a:p>
          <a:p>
            <a:r>
              <a:rPr lang="ko-KR" altLang="en-US"/>
              <a:t>컨텐츠의 개수</a:t>
            </a:r>
          </a:p>
        </p:txBody>
      </p:sp>
    </p:spTree>
    <p:extLst>
      <p:ext uri="{BB962C8B-B14F-4D97-AF65-F5344CB8AC3E}">
        <p14:creationId xmlns:p14="http://schemas.microsoft.com/office/powerpoint/2010/main" val="21628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4A6524-D038-AD55-B13D-A25E12EEE889}"/>
              </a:ext>
            </a:extLst>
          </p:cNvPr>
          <p:cNvSpPr/>
          <p:nvPr/>
        </p:nvSpPr>
        <p:spPr>
          <a:xfrm>
            <a:off x="940279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F246FD-994B-2D12-97FD-65C12E90B3EA}"/>
              </a:ext>
            </a:extLst>
          </p:cNvPr>
          <p:cNvSpPr/>
          <p:nvPr/>
        </p:nvSpPr>
        <p:spPr>
          <a:xfrm>
            <a:off x="1897811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69C6C-CD84-A568-28FE-B8E5020ABFD5}"/>
              </a:ext>
            </a:extLst>
          </p:cNvPr>
          <p:cNvSpPr/>
          <p:nvPr/>
        </p:nvSpPr>
        <p:spPr>
          <a:xfrm>
            <a:off x="2855343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8DED9C-E436-8949-0946-DBF57C38B1F3}"/>
              </a:ext>
            </a:extLst>
          </p:cNvPr>
          <p:cNvSpPr/>
          <p:nvPr/>
        </p:nvSpPr>
        <p:spPr>
          <a:xfrm>
            <a:off x="3769742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17DE39-EE7B-7EA5-05AB-7393F78CF948}"/>
              </a:ext>
            </a:extLst>
          </p:cNvPr>
          <p:cNvSpPr/>
          <p:nvPr/>
        </p:nvSpPr>
        <p:spPr>
          <a:xfrm>
            <a:off x="4761780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A031AB-7A1B-05A5-FAF2-D85F9FDDAA2A}"/>
              </a:ext>
            </a:extLst>
          </p:cNvPr>
          <p:cNvSpPr/>
          <p:nvPr/>
        </p:nvSpPr>
        <p:spPr>
          <a:xfrm>
            <a:off x="940279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4B1BE6-76A6-2B8C-0A12-10724DD46743}"/>
              </a:ext>
            </a:extLst>
          </p:cNvPr>
          <p:cNvSpPr/>
          <p:nvPr/>
        </p:nvSpPr>
        <p:spPr>
          <a:xfrm>
            <a:off x="1897811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239A70-B344-C5CC-654F-2673F9052D9D}"/>
              </a:ext>
            </a:extLst>
          </p:cNvPr>
          <p:cNvSpPr/>
          <p:nvPr/>
        </p:nvSpPr>
        <p:spPr>
          <a:xfrm>
            <a:off x="2855343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BE5BA0-4567-ED94-46A2-590A06979FE0}"/>
              </a:ext>
            </a:extLst>
          </p:cNvPr>
          <p:cNvSpPr/>
          <p:nvPr/>
        </p:nvSpPr>
        <p:spPr>
          <a:xfrm>
            <a:off x="3769742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7F968D-AD13-04AE-F688-F94DB3977CA6}"/>
              </a:ext>
            </a:extLst>
          </p:cNvPr>
          <p:cNvSpPr/>
          <p:nvPr/>
        </p:nvSpPr>
        <p:spPr>
          <a:xfrm>
            <a:off x="4761780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8CFBAA-F604-F8DB-C114-5BB2F3C5ED53}"/>
              </a:ext>
            </a:extLst>
          </p:cNvPr>
          <p:cNvSpPr/>
          <p:nvPr/>
        </p:nvSpPr>
        <p:spPr>
          <a:xfrm>
            <a:off x="940279" y="336430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4DC678-C500-DB66-F7CB-1A595A4394A5}"/>
              </a:ext>
            </a:extLst>
          </p:cNvPr>
          <p:cNvSpPr/>
          <p:nvPr/>
        </p:nvSpPr>
        <p:spPr>
          <a:xfrm>
            <a:off x="1897811" y="336430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B9A4A-B527-4578-BA16-317AF956DCAF}"/>
              </a:ext>
            </a:extLst>
          </p:cNvPr>
          <p:cNvSpPr txBox="1"/>
          <p:nvPr/>
        </p:nvSpPr>
        <p:spPr>
          <a:xfrm>
            <a:off x="6096000" y="1199072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컨텐츠 개수 </a:t>
            </a:r>
            <a:r>
              <a:rPr lang="en-US" altLang="ko-KR"/>
              <a:t>= 123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8887F-A2F1-DEF5-6641-AFC3B948CC2F}"/>
              </a:ext>
            </a:extLst>
          </p:cNvPr>
          <p:cNvSpPr txBox="1"/>
          <p:nvPr/>
        </p:nvSpPr>
        <p:spPr>
          <a:xfrm>
            <a:off x="6096000" y="1825288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 페이지에 보여줄 컨텐츠의 개수 </a:t>
            </a:r>
            <a:r>
              <a:rPr lang="en-US" altLang="ko-KR"/>
              <a:t>= 10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2969C4-8B03-7859-EBA0-32CA0EE0138B}"/>
              </a:ext>
            </a:extLst>
          </p:cNvPr>
          <p:cNvSpPr txBox="1"/>
          <p:nvPr/>
        </p:nvSpPr>
        <p:spPr>
          <a:xfrm>
            <a:off x="6096000" y="2451504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총 페이지 수 </a:t>
            </a:r>
            <a:r>
              <a:rPr lang="en-US" altLang="ko-KR">
                <a:solidFill>
                  <a:srgbClr val="FF0000"/>
                </a:solidFill>
              </a:rPr>
              <a:t>= Math.ceil(123 / 10) = 13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2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4A6524-D038-AD55-B13D-A25E12EEE889}"/>
              </a:ext>
            </a:extLst>
          </p:cNvPr>
          <p:cNvSpPr/>
          <p:nvPr/>
        </p:nvSpPr>
        <p:spPr>
          <a:xfrm>
            <a:off x="940279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F246FD-994B-2D12-97FD-65C12E90B3EA}"/>
              </a:ext>
            </a:extLst>
          </p:cNvPr>
          <p:cNvSpPr/>
          <p:nvPr/>
        </p:nvSpPr>
        <p:spPr>
          <a:xfrm>
            <a:off x="1897811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69C6C-CD84-A568-28FE-B8E5020ABFD5}"/>
              </a:ext>
            </a:extLst>
          </p:cNvPr>
          <p:cNvSpPr/>
          <p:nvPr/>
        </p:nvSpPr>
        <p:spPr>
          <a:xfrm>
            <a:off x="2855343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8DED9C-E436-8949-0946-DBF57C38B1F3}"/>
              </a:ext>
            </a:extLst>
          </p:cNvPr>
          <p:cNvSpPr/>
          <p:nvPr/>
        </p:nvSpPr>
        <p:spPr>
          <a:xfrm>
            <a:off x="3769742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17DE39-EE7B-7EA5-05AB-7393F78CF948}"/>
              </a:ext>
            </a:extLst>
          </p:cNvPr>
          <p:cNvSpPr/>
          <p:nvPr/>
        </p:nvSpPr>
        <p:spPr>
          <a:xfrm>
            <a:off x="4761780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A031AB-7A1B-05A5-FAF2-D85F9FDDAA2A}"/>
              </a:ext>
            </a:extLst>
          </p:cNvPr>
          <p:cNvSpPr/>
          <p:nvPr/>
        </p:nvSpPr>
        <p:spPr>
          <a:xfrm>
            <a:off x="940279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4B1BE6-76A6-2B8C-0A12-10724DD46743}"/>
              </a:ext>
            </a:extLst>
          </p:cNvPr>
          <p:cNvSpPr/>
          <p:nvPr/>
        </p:nvSpPr>
        <p:spPr>
          <a:xfrm>
            <a:off x="1897811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239A70-B344-C5CC-654F-2673F9052D9D}"/>
              </a:ext>
            </a:extLst>
          </p:cNvPr>
          <p:cNvSpPr/>
          <p:nvPr/>
        </p:nvSpPr>
        <p:spPr>
          <a:xfrm>
            <a:off x="2855343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BE5BA0-4567-ED94-46A2-590A06979FE0}"/>
              </a:ext>
            </a:extLst>
          </p:cNvPr>
          <p:cNvSpPr/>
          <p:nvPr/>
        </p:nvSpPr>
        <p:spPr>
          <a:xfrm>
            <a:off x="3769742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7F968D-AD13-04AE-F688-F94DB3977CA6}"/>
              </a:ext>
            </a:extLst>
          </p:cNvPr>
          <p:cNvSpPr/>
          <p:nvPr/>
        </p:nvSpPr>
        <p:spPr>
          <a:xfrm>
            <a:off x="4761780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8CFBAA-F604-F8DB-C114-5BB2F3C5ED53}"/>
              </a:ext>
            </a:extLst>
          </p:cNvPr>
          <p:cNvSpPr/>
          <p:nvPr/>
        </p:nvSpPr>
        <p:spPr>
          <a:xfrm>
            <a:off x="940279" y="336430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4DC678-C500-DB66-F7CB-1A595A4394A5}"/>
              </a:ext>
            </a:extLst>
          </p:cNvPr>
          <p:cNvSpPr/>
          <p:nvPr/>
        </p:nvSpPr>
        <p:spPr>
          <a:xfrm>
            <a:off x="1897811" y="336430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B9A4A-B527-4578-BA16-317AF956DCAF}"/>
              </a:ext>
            </a:extLst>
          </p:cNvPr>
          <p:cNvSpPr txBox="1"/>
          <p:nvPr/>
        </p:nvSpPr>
        <p:spPr>
          <a:xfrm>
            <a:off x="6096000" y="119907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페이지 </a:t>
            </a:r>
            <a:r>
              <a:rPr lang="en-US" altLang="ko-KR"/>
              <a:t>= 13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C4DAE4-6341-573A-81F7-B01D4BA0F1CE}"/>
              </a:ext>
            </a:extLst>
          </p:cNvPr>
          <p:cNvSpPr/>
          <p:nvPr/>
        </p:nvSpPr>
        <p:spPr>
          <a:xfrm>
            <a:off x="2855343" y="336430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8887F-A2F1-DEF5-6641-AFC3B948CC2F}"/>
              </a:ext>
            </a:extLst>
          </p:cNvPr>
          <p:cNvSpPr txBox="1"/>
          <p:nvPr/>
        </p:nvSpPr>
        <p:spPr>
          <a:xfrm>
            <a:off x="6096000" y="182528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 페이지 번호 </a:t>
            </a:r>
            <a:r>
              <a:rPr lang="en-US" altLang="ko-KR"/>
              <a:t>= 8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2969C4-8B03-7859-EBA0-32CA0EE0138B}"/>
              </a:ext>
            </a:extLst>
          </p:cNvPr>
          <p:cNvSpPr txBox="1"/>
          <p:nvPr/>
        </p:nvSpPr>
        <p:spPr>
          <a:xfrm>
            <a:off x="6096000" y="2451504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 보여줄 페이지 개수 </a:t>
            </a:r>
            <a:r>
              <a:rPr lang="en-US" altLang="ko-KR"/>
              <a:t>=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86A63-927A-337A-B7AF-75E56FE19F05}"/>
              </a:ext>
            </a:extLst>
          </p:cNvPr>
          <p:cNvSpPr txBox="1"/>
          <p:nvPr/>
        </p:nvSpPr>
        <p:spPr>
          <a:xfrm>
            <a:off x="6096000" y="3077720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현재 페이지 그룹 </a:t>
            </a:r>
            <a:r>
              <a:rPr lang="en-US" altLang="ko-KR">
                <a:solidFill>
                  <a:srgbClr val="FF0000"/>
                </a:solidFill>
              </a:rPr>
              <a:t>= Math.ceil(8 / 5) = 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318E16-41B3-5806-1CCA-BBC727EFD6C8}"/>
              </a:ext>
            </a:extLst>
          </p:cNvPr>
          <p:cNvSpPr/>
          <p:nvPr/>
        </p:nvSpPr>
        <p:spPr>
          <a:xfrm>
            <a:off x="681487" y="2194620"/>
            <a:ext cx="4917056" cy="1074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2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4A6524-D038-AD55-B13D-A25E12EEE889}"/>
              </a:ext>
            </a:extLst>
          </p:cNvPr>
          <p:cNvSpPr/>
          <p:nvPr/>
        </p:nvSpPr>
        <p:spPr>
          <a:xfrm>
            <a:off x="940279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F246FD-994B-2D12-97FD-65C12E90B3EA}"/>
              </a:ext>
            </a:extLst>
          </p:cNvPr>
          <p:cNvSpPr/>
          <p:nvPr/>
        </p:nvSpPr>
        <p:spPr>
          <a:xfrm>
            <a:off x="1897811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69C6C-CD84-A568-28FE-B8E5020ABFD5}"/>
              </a:ext>
            </a:extLst>
          </p:cNvPr>
          <p:cNvSpPr/>
          <p:nvPr/>
        </p:nvSpPr>
        <p:spPr>
          <a:xfrm>
            <a:off x="2855343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8DED9C-E436-8949-0946-DBF57C38B1F3}"/>
              </a:ext>
            </a:extLst>
          </p:cNvPr>
          <p:cNvSpPr/>
          <p:nvPr/>
        </p:nvSpPr>
        <p:spPr>
          <a:xfrm>
            <a:off x="3769742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17DE39-EE7B-7EA5-05AB-7393F78CF948}"/>
              </a:ext>
            </a:extLst>
          </p:cNvPr>
          <p:cNvSpPr/>
          <p:nvPr/>
        </p:nvSpPr>
        <p:spPr>
          <a:xfrm>
            <a:off x="4761780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A031AB-7A1B-05A5-FAF2-D85F9FDDAA2A}"/>
              </a:ext>
            </a:extLst>
          </p:cNvPr>
          <p:cNvSpPr/>
          <p:nvPr/>
        </p:nvSpPr>
        <p:spPr>
          <a:xfrm>
            <a:off x="940279" y="2380890"/>
            <a:ext cx="672861" cy="672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4B1BE6-76A6-2B8C-0A12-10724DD46743}"/>
              </a:ext>
            </a:extLst>
          </p:cNvPr>
          <p:cNvSpPr/>
          <p:nvPr/>
        </p:nvSpPr>
        <p:spPr>
          <a:xfrm>
            <a:off x="1897811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239A70-B344-C5CC-654F-2673F9052D9D}"/>
              </a:ext>
            </a:extLst>
          </p:cNvPr>
          <p:cNvSpPr/>
          <p:nvPr/>
        </p:nvSpPr>
        <p:spPr>
          <a:xfrm>
            <a:off x="2855343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BE5BA0-4567-ED94-46A2-590A06979FE0}"/>
              </a:ext>
            </a:extLst>
          </p:cNvPr>
          <p:cNvSpPr/>
          <p:nvPr/>
        </p:nvSpPr>
        <p:spPr>
          <a:xfrm>
            <a:off x="3769742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7F968D-AD13-04AE-F688-F94DB3977CA6}"/>
              </a:ext>
            </a:extLst>
          </p:cNvPr>
          <p:cNvSpPr/>
          <p:nvPr/>
        </p:nvSpPr>
        <p:spPr>
          <a:xfrm>
            <a:off x="4761780" y="2380890"/>
            <a:ext cx="672861" cy="672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8CFBAA-F604-F8DB-C114-5BB2F3C5ED53}"/>
              </a:ext>
            </a:extLst>
          </p:cNvPr>
          <p:cNvSpPr/>
          <p:nvPr/>
        </p:nvSpPr>
        <p:spPr>
          <a:xfrm>
            <a:off x="940279" y="336430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4DC678-C500-DB66-F7CB-1A595A4394A5}"/>
              </a:ext>
            </a:extLst>
          </p:cNvPr>
          <p:cNvSpPr/>
          <p:nvPr/>
        </p:nvSpPr>
        <p:spPr>
          <a:xfrm>
            <a:off x="1897811" y="336430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B9A4A-B527-4578-BA16-317AF956DCAF}"/>
              </a:ext>
            </a:extLst>
          </p:cNvPr>
          <p:cNvSpPr txBox="1"/>
          <p:nvPr/>
        </p:nvSpPr>
        <p:spPr>
          <a:xfrm>
            <a:off x="6096000" y="119907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페이지 </a:t>
            </a:r>
            <a:r>
              <a:rPr lang="en-US" altLang="ko-KR"/>
              <a:t>= 13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C4DAE4-6341-573A-81F7-B01D4BA0F1CE}"/>
              </a:ext>
            </a:extLst>
          </p:cNvPr>
          <p:cNvSpPr/>
          <p:nvPr/>
        </p:nvSpPr>
        <p:spPr>
          <a:xfrm>
            <a:off x="2855343" y="336430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8887F-A2F1-DEF5-6641-AFC3B948CC2F}"/>
              </a:ext>
            </a:extLst>
          </p:cNvPr>
          <p:cNvSpPr txBox="1"/>
          <p:nvPr/>
        </p:nvSpPr>
        <p:spPr>
          <a:xfrm>
            <a:off x="6096000" y="182528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 페이지 그룹 </a:t>
            </a:r>
            <a:r>
              <a:rPr lang="en-US" altLang="ko-KR"/>
              <a:t>= 2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2969C4-8B03-7859-EBA0-32CA0EE0138B}"/>
              </a:ext>
            </a:extLst>
          </p:cNvPr>
          <p:cNvSpPr txBox="1"/>
          <p:nvPr/>
        </p:nvSpPr>
        <p:spPr>
          <a:xfrm>
            <a:off x="6096000" y="2451504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 보여줄 페이지 개수 </a:t>
            </a:r>
            <a:r>
              <a:rPr lang="en-US" altLang="ko-KR"/>
              <a:t>=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86A63-927A-337A-B7AF-75E56FE19F05}"/>
              </a:ext>
            </a:extLst>
          </p:cNvPr>
          <p:cNvSpPr txBox="1"/>
          <p:nvPr/>
        </p:nvSpPr>
        <p:spPr>
          <a:xfrm>
            <a:off x="6096000" y="3077720"/>
            <a:ext cx="371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첫번째 번호 </a:t>
            </a:r>
            <a:r>
              <a:rPr lang="en-US" altLang="ko-KR">
                <a:solidFill>
                  <a:srgbClr val="FF0000"/>
                </a:solidFill>
              </a:rPr>
              <a:t>= (2 – 1) * 5 + 1 = 6</a:t>
            </a:r>
          </a:p>
          <a:p>
            <a:r>
              <a:rPr lang="ko-KR" altLang="en-US">
                <a:solidFill>
                  <a:srgbClr val="FF0000"/>
                </a:solidFill>
              </a:rPr>
              <a:t>마지막 번호 </a:t>
            </a:r>
            <a:r>
              <a:rPr lang="en-US" altLang="ko-KR">
                <a:solidFill>
                  <a:srgbClr val="FF0000"/>
                </a:solidFill>
              </a:rPr>
              <a:t>= 2 * 5 = 10</a:t>
            </a:r>
          </a:p>
        </p:txBody>
      </p:sp>
    </p:spTree>
    <p:extLst>
      <p:ext uri="{BB962C8B-B14F-4D97-AF65-F5344CB8AC3E}">
        <p14:creationId xmlns:p14="http://schemas.microsoft.com/office/powerpoint/2010/main" val="167145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4A6524-D038-AD55-B13D-A25E12EEE889}"/>
              </a:ext>
            </a:extLst>
          </p:cNvPr>
          <p:cNvSpPr/>
          <p:nvPr/>
        </p:nvSpPr>
        <p:spPr>
          <a:xfrm>
            <a:off x="940279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F246FD-994B-2D12-97FD-65C12E90B3EA}"/>
              </a:ext>
            </a:extLst>
          </p:cNvPr>
          <p:cNvSpPr/>
          <p:nvPr/>
        </p:nvSpPr>
        <p:spPr>
          <a:xfrm>
            <a:off x="1897811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69C6C-CD84-A568-28FE-B8E5020ABFD5}"/>
              </a:ext>
            </a:extLst>
          </p:cNvPr>
          <p:cNvSpPr/>
          <p:nvPr/>
        </p:nvSpPr>
        <p:spPr>
          <a:xfrm>
            <a:off x="2855343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8DED9C-E436-8949-0946-DBF57C38B1F3}"/>
              </a:ext>
            </a:extLst>
          </p:cNvPr>
          <p:cNvSpPr/>
          <p:nvPr/>
        </p:nvSpPr>
        <p:spPr>
          <a:xfrm>
            <a:off x="3769742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17DE39-EE7B-7EA5-05AB-7393F78CF948}"/>
              </a:ext>
            </a:extLst>
          </p:cNvPr>
          <p:cNvSpPr/>
          <p:nvPr/>
        </p:nvSpPr>
        <p:spPr>
          <a:xfrm>
            <a:off x="4761780" y="1337093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A031AB-7A1B-05A5-FAF2-D85F9FDDAA2A}"/>
              </a:ext>
            </a:extLst>
          </p:cNvPr>
          <p:cNvSpPr/>
          <p:nvPr/>
        </p:nvSpPr>
        <p:spPr>
          <a:xfrm>
            <a:off x="940279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4B1BE6-76A6-2B8C-0A12-10724DD46743}"/>
              </a:ext>
            </a:extLst>
          </p:cNvPr>
          <p:cNvSpPr/>
          <p:nvPr/>
        </p:nvSpPr>
        <p:spPr>
          <a:xfrm>
            <a:off x="1897811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239A70-B344-C5CC-654F-2673F9052D9D}"/>
              </a:ext>
            </a:extLst>
          </p:cNvPr>
          <p:cNvSpPr/>
          <p:nvPr/>
        </p:nvSpPr>
        <p:spPr>
          <a:xfrm>
            <a:off x="2855343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BE5BA0-4567-ED94-46A2-590A06979FE0}"/>
              </a:ext>
            </a:extLst>
          </p:cNvPr>
          <p:cNvSpPr/>
          <p:nvPr/>
        </p:nvSpPr>
        <p:spPr>
          <a:xfrm>
            <a:off x="3769742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7F968D-AD13-04AE-F688-F94DB3977CA6}"/>
              </a:ext>
            </a:extLst>
          </p:cNvPr>
          <p:cNvSpPr/>
          <p:nvPr/>
        </p:nvSpPr>
        <p:spPr>
          <a:xfrm>
            <a:off x="4761780" y="2380890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8CFBAA-F604-F8DB-C114-5BB2F3C5ED53}"/>
              </a:ext>
            </a:extLst>
          </p:cNvPr>
          <p:cNvSpPr/>
          <p:nvPr/>
        </p:nvSpPr>
        <p:spPr>
          <a:xfrm>
            <a:off x="940279" y="3364301"/>
            <a:ext cx="672861" cy="672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4DC678-C500-DB66-F7CB-1A595A4394A5}"/>
              </a:ext>
            </a:extLst>
          </p:cNvPr>
          <p:cNvSpPr/>
          <p:nvPr/>
        </p:nvSpPr>
        <p:spPr>
          <a:xfrm>
            <a:off x="1897811" y="3364301"/>
            <a:ext cx="672861" cy="672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B9A4A-B527-4578-BA16-317AF956DCAF}"/>
              </a:ext>
            </a:extLst>
          </p:cNvPr>
          <p:cNvSpPr txBox="1"/>
          <p:nvPr/>
        </p:nvSpPr>
        <p:spPr>
          <a:xfrm>
            <a:off x="5897596" y="119907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페이지 </a:t>
            </a:r>
            <a:r>
              <a:rPr lang="en-US" altLang="ko-KR"/>
              <a:t>= 13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C4DAE4-6341-573A-81F7-B01D4BA0F1CE}"/>
              </a:ext>
            </a:extLst>
          </p:cNvPr>
          <p:cNvSpPr/>
          <p:nvPr/>
        </p:nvSpPr>
        <p:spPr>
          <a:xfrm>
            <a:off x="2855343" y="3364301"/>
            <a:ext cx="672861" cy="6728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8887F-A2F1-DEF5-6641-AFC3B948CC2F}"/>
              </a:ext>
            </a:extLst>
          </p:cNvPr>
          <p:cNvSpPr txBox="1"/>
          <p:nvPr/>
        </p:nvSpPr>
        <p:spPr>
          <a:xfrm>
            <a:off x="5897596" y="182528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 페이지 그룹 </a:t>
            </a:r>
            <a:r>
              <a:rPr lang="en-US" altLang="ko-KR"/>
              <a:t>= 3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2969C4-8B03-7859-EBA0-32CA0EE0138B}"/>
              </a:ext>
            </a:extLst>
          </p:cNvPr>
          <p:cNvSpPr txBox="1"/>
          <p:nvPr/>
        </p:nvSpPr>
        <p:spPr>
          <a:xfrm>
            <a:off x="5897596" y="2451504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 보여줄 페이지 개수 </a:t>
            </a:r>
            <a:r>
              <a:rPr lang="en-US" altLang="ko-KR"/>
              <a:t>=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86A63-927A-337A-B7AF-75E56FE19F05}"/>
              </a:ext>
            </a:extLst>
          </p:cNvPr>
          <p:cNvSpPr txBox="1"/>
          <p:nvPr/>
        </p:nvSpPr>
        <p:spPr>
          <a:xfrm>
            <a:off x="5897596" y="3100566"/>
            <a:ext cx="626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첫번째 번호 </a:t>
            </a:r>
            <a:r>
              <a:rPr lang="en-US" altLang="ko-KR">
                <a:solidFill>
                  <a:srgbClr val="FF0000"/>
                </a:solidFill>
              </a:rPr>
              <a:t>= (3 – 1) * 5 + 1 = 11</a:t>
            </a:r>
          </a:p>
          <a:p>
            <a:r>
              <a:rPr lang="ko-KR" altLang="en-US">
                <a:solidFill>
                  <a:srgbClr val="FF0000"/>
                </a:solidFill>
              </a:rPr>
              <a:t>마지막 번호 </a:t>
            </a:r>
            <a:r>
              <a:rPr lang="en-US" altLang="ko-KR">
                <a:solidFill>
                  <a:srgbClr val="FF0000"/>
                </a:solidFill>
              </a:rPr>
              <a:t>= 3 * 5 = 15 =&gt; 13</a:t>
            </a:r>
          </a:p>
          <a:p>
            <a:r>
              <a:rPr lang="ko-KR" altLang="en-US"/>
              <a:t>마지막 번호가 </a:t>
            </a:r>
            <a:r>
              <a:rPr lang="en-US" altLang="ko-KR"/>
              <a:t>15</a:t>
            </a:r>
            <a:r>
              <a:rPr lang="ko-KR" altLang="en-US"/>
              <a:t>인데 반해 전체 페이지는 </a:t>
            </a:r>
            <a:r>
              <a:rPr lang="en-US" altLang="ko-KR"/>
              <a:t>13</a:t>
            </a:r>
            <a:r>
              <a:rPr lang="ko-KR" altLang="en-US"/>
              <a:t>페이지이므로</a:t>
            </a:r>
            <a:br>
              <a:rPr lang="en-US" altLang="ko-KR"/>
            </a:br>
            <a:r>
              <a:rPr lang="ko-KR" altLang="en-US"/>
              <a:t>마지막 번호는 </a:t>
            </a:r>
            <a:r>
              <a:rPr lang="en-US" altLang="ko-KR"/>
              <a:t>13</a:t>
            </a:r>
            <a:r>
              <a:rPr lang="ko-KR" altLang="en-US"/>
              <a:t>이 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232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215</Words>
  <Application>Microsoft Office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김용환</dc:creator>
  <cp:lastModifiedBy>김용환</cp:lastModifiedBy>
  <cp:revision>1</cp:revision>
  <dcterms:created xsi:type="dcterms:W3CDTF">2023-03-24T04:03:37Z</dcterms:created>
  <dcterms:modified xsi:type="dcterms:W3CDTF">2023-03-24T05:07:47Z</dcterms:modified>
</cp:coreProperties>
</file>