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A7D1-DE4D-B05A-E0A5-939735FCF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AA31-16F0-3487-F83D-0D9C0D8A7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971DD-1DA3-814C-C91F-02A836C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DA55-5D8A-1435-7A6C-9C9F8EBA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6423E-BB99-01E6-53E1-97402B7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DACA-79AE-AF0F-3979-6BCF016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80172-66DB-22C4-456C-46B8583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A96F-168B-FD7F-9A2B-8DCC3B87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F163-B518-0A34-4455-9FE602B8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AB39C-7ACD-45DF-C625-755C8A4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862B3-EDAB-B07A-9213-404BCDE54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47CEB-0D39-A738-3973-CD1D7C83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047E-DAF8-4444-1E97-CFBCACC4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BFB58-44F2-854F-272F-D3F93E46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56C45-1E6B-E90C-5976-C4E9DCAD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4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AF87-AC99-9BBF-7524-598F423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089BC-8471-0679-164C-EFC77AB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9D047-E35A-31C5-47B3-A291D05E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DA4C5-480F-8FF5-BF8D-83D749D0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C6DD9-7ED2-B35A-B4BC-E454C2D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7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022A5-9580-3EF5-2173-709DBFC2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04D81-9CCC-6C4F-837B-A4673661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C76D9-09A9-0ED1-2517-53ABAF9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A090D-039C-C128-A02D-E3347AE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505B5-97D6-4EA1-79ED-38A5B732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6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E908B-3422-70BF-FFFD-B5304012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37A2A-2F1C-3396-61DE-3FDC1B05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4D608-5C14-3DF4-FB3E-6C7C2EA3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F94B0-0F4A-377A-F976-2B73EE3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4D98-E72B-7CB7-EE80-EE5763A0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EFB68-0A3E-A2FC-D63B-450DA641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227D-251A-C497-3F8A-77C8322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7722-08DC-2BC3-C212-048C9D8B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50CE0-9E22-AACE-8F70-CD84FA62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91F7A8-6A2F-F7B0-C57B-3BE88CA22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E439A-2EA2-845A-645B-3ABFE038B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5E8E4-430F-6B46-805B-ADDD040B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751D73-3463-AB48-B41D-8044C325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3163-DFDD-FDBF-6658-94200E7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FB89-18BC-C318-1473-0CB9D7F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EF663-0E41-DF8A-4E25-0038A9A1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69317-736D-C78E-526A-33A016C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6FA03-2A84-53B7-EC53-84C76D4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88840-7D73-EC7F-80D0-251A3C7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C8791-916D-CD63-2CAE-69B914CE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B00E6-F3C5-DB20-12B9-E962A359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7B1D-CD56-2AA8-7415-E91F306F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E320B-5AF7-979F-5DDC-32116317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FE32F-BA10-BCA5-05CA-3330236C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90E25-CACA-4467-4A0F-ED7F56B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B65F0-CBE1-5501-406C-3E24CC3E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886E3-7949-CE45-E54D-6A1F1C8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4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0DF2-D36C-0CF4-978A-F945D245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15466-9873-C43D-B239-3C85D03A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51BBE-BAF9-A103-5714-90158927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B453D-1916-9BB6-EF7A-8D68896C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FB199-1EB9-C559-0918-121506C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705FB-4429-323C-368F-076653D8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865E49-68F4-71CE-8F30-5598310A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26788-EFCF-663F-06EC-459EE39A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12FE7-6138-B66A-1BFB-4F7944C4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7BC87-20C1-7DBE-65F5-981DB53B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DE0EC-5C4E-586B-5557-C2F477CF9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D7831-EB2A-E3A6-43E0-2430BD971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페이지네이션 구현을 위한 값 계산하기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856C8-DAB6-BEC9-75C7-9AB2D49C7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2023. 03. 24.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0" i="0">
                <a:effectLst/>
                <a:latin typeface="Avenir"/>
              </a:rPr>
              <a:t>마지막번호가 전체 페이지보다 큰 경우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D98E7-EF80-C7E5-E119-E42E920B892E}"/>
              </a:ext>
            </a:extLst>
          </p:cNvPr>
          <p:cNvSpPr/>
          <p:nvPr/>
        </p:nvSpPr>
        <p:spPr>
          <a:xfrm>
            <a:off x="838200" y="2048772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0A81FC-D3ED-6F2E-13C7-F43932CFC703}"/>
              </a:ext>
            </a:extLst>
          </p:cNvPr>
          <p:cNvSpPr/>
          <p:nvPr/>
        </p:nvSpPr>
        <p:spPr>
          <a:xfrm>
            <a:off x="1795732" y="2048772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5C567-30EB-6511-C321-70E5FBEE0F5E}"/>
              </a:ext>
            </a:extLst>
          </p:cNvPr>
          <p:cNvSpPr/>
          <p:nvPr/>
        </p:nvSpPr>
        <p:spPr>
          <a:xfrm>
            <a:off x="2753264" y="2048772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0C4B8-AD0B-47EB-F031-528798BC4DE8}"/>
              </a:ext>
            </a:extLst>
          </p:cNvPr>
          <p:cNvSpPr/>
          <p:nvPr/>
        </p:nvSpPr>
        <p:spPr>
          <a:xfrm>
            <a:off x="3667663" y="2048772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727A34-3DFD-AFD3-BE29-9D130F328DAA}"/>
              </a:ext>
            </a:extLst>
          </p:cNvPr>
          <p:cNvSpPr/>
          <p:nvPr/>
        </p:nvSpPr>
        <p:spPr>
          <a:xfrm>
            <a:off x="4659701" y="2048772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7276BA-BC22-2494-E74D-12FF9331ADC9}"/>
              </a:ext>
            </a:extLst>
          </p:cNvPr>
          <p:cNvSpPr/>
          <p:nvPr/>
        </p:nvSpPr>
        <p:spPr>
          <a:xfrm>
            <a:off x="838200" y="30925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21625-6C28-98B0-A3E8-74AA0ACAF1E7}"/>
              </a:ext>
            </a:extLst>
          </p:cNvPr>
          <p:cNvSpPr/>
          <p:nvPr/>
        </p:nvSpPr>
        <p:spPr>
          <a:xfrm>
            <a:off x="1795732" y="30925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DD16F-BF7C-9B35-AEC3-335401D6D38D}"/>
              </a:ext>
            </a:extLst>
          </p:cNvPr>
          <p:cNvSpPr/>
          <p:nvPr/>
        </p:nvSpPr>
        <p:spPr>
          <a:xfrm>
            <a:off x="2753264" y="30925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57A32-2D97-A97B-F666-411D40D17662}"/>
              </a:ext>
            </a:extLst>
          </p:cNvPr>
          <p:cNvSpPr/>
          <p:nvPr/>
        </p:nvSpPr>
        <p:spPr>
          <a:xfrm>
            <a:off x="3667663" y="30925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AC304-3268-9E48-FC80-C22C243C2960}"/>
              </a:ext>
            </a:extLst>
          </p:cNvPr>
          <p:cNvSpPr/>
          <p:nvPr/>
        </p:nvSpPr>
        <p:spPr>
          <a:xfrm>
            <a:off x="4659701" y="30925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88A34F-D948-081D-59AF-F08B89B609FB}"/>
              </a:ext>
            </a:extLst>
          </p:cNvPr>
          <p:cNvSpPr/>
          <p:nvPr/>
        </p:nvSpPr>
        <p:spPr>
          <a:xfrm>
            <a:off x="838200" y="4075980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B2BAB4-D096-FC58-DBBC-43A8EFD5449F}"/>
              </a:ext>
            </a:extLst>
          </p:cNvPr>
          <p:cNvSpPr/>
          <p:nvPr/>
        </p:nvSpPr>
        <p:spPr>
          <a:xfrm>
            <a:off x="1795732" y="407598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9BE1B-00DD-B9BD-B40D-5A893B9C0125}"/>
              </a:ext>
            </a:extLst>
          </p:cNvPr>
          <p:cNvSpPr txBox="1"/>
          <p:nvPr/>
        </p:nvSpPr>
        <p:spPr>
          <a:xfrm>
            <a:off x="5795517" y="191075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BE067A-887C-A50E-419D-E9D182F09224}"/>
              </a:ext>
            </a:extLst>
          </p:cNvPr>
          <p:cNvSpPr/>
          <p:nvPr/>
        </p:nvSpPr>
        <p:spPr>
          <a:xfrm>
            <a:off x="2753264" y="4075980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9F8B3-D885-BAFE-50E4-F416CA90450A}"/>
              </a:ext>
            </a:extLst>
          </p:cNvPr>
          <p:cNvSpPr txBox="1"/>
          <p:nvPr/>
        </p:nvSpPr>
        <p:spPr>
          <a:xfrm>
            <a:off x="5795517" y="253696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그룹 </a:t>
            </a:r>
            <a:r>
              <a:rPr lang="en-US" altLang="ko-KR"/>
              <a:t>= 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E2770-EE5B-3AC9-CE51-4B7778A93003}"/>
              </a:ext>
            </a:extLst>
          </p:cNvPr>
          <p:cNvSpPr txBox="1"/>
          <p:nvPr/>
        </p:nvSpPr>
        <p:spPr>
          <a:xfrm>
            <a:off x="5795517" y="3163183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58E8F-7FF9-F286-46ED-616AC6218831}"/>
              </a:ext>
            </a:extLst>
          </p:cNvPr>
          <p:cNvSpPr txBox="1"/>
          <p:nvPr/>
        </p:nvSpPr>
        <p:spPr>
          <a:xfrm>
            <a:off x="5795517" y="3812245"/>
            <a:ext cx="6260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마지막 번호 </a:t>
            </a:r>
            <a:r>
              <a:rPr lang="en-US" altLang="ko-KR">
                <a:solidFill>
                  <a:srgbClr val="FF0000"/>
                </a:solidFill>
              </a:rPr>
              <a:t>= 3 * 5 = 15 =&gt; 13</a:t>
            </a:r>
          </a:p>
          <a:p>
            <a:r>
              <a:rPr lang="ko-KR" altLang="en-US"/>
              <a:t>마지막 번호가 </a:t>
            </a:r>
            <a:r>
              <a:rPr lang="en-US" altLang="ko-KR"/>
              <a:t>15</a:t>
            </a:r>
            <a:r>
              <a:rPr lang="ko-KR" altLang="en-US"/>
              <a:t>인데 반해 전체 페이지는 </a:t>
            </a:r>
            <a:r>
              <a:rPr lang="en-US" altLang="ko-KR"/>
              <a:t>13</a:t>
            </a:r>
            <a:r>
              <a:rPr lang="ko-KR" altLang="en-US"/>
              <a:t>페이지이므로</a:t>
            </a:r>
            <a:br>
              <a:rPr lang="en-US" altLang="ko-KR"/>
            </a:br>
            <a:r>
              <a:rPr lang="ko-KR" altLang="en-US"/>
              <a:t>마지막 번호는 </a:t>
            </a:r>
            <a:r>
              <a:rPr lang="en-US" altLang="ko-KR"/>
              <a:t>13</a:t>
            </a:r>
            <a:r>
              <a:rPr lang="ko-KR" altLang="en-US"/>
              <a:t>이 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페이지네이션</a:t>
            </a:r>
            <a:r>
              <a:rPr lang="en-US" altLang="ko-KR"/>
              <a:t>(Pagination)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C0A84-57E5-BFDF-EDC8-20F366D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Avenir"/>
              </a:rPr>
              <a:t>페이지네이션이란 여러개의 컨텐츠를 여러 페이지로 나누고 페이지 번호 버튼</a:t>
            </a:r>
            <a:r>
              <a:rPr lang="en-US" altLang="ko-KR" b="0" i="0">
                <a:solidFill>
                  <a:srgbClr val="666666"/>
                </a:solidFill>
                <a:effectLst/>
                <a:latin typeface="Avenir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Avenir"/>
              </a:rPr>
              <a:t>이전 버튼</a:t>
            </a:r>
            <a:r>
              <a:rPr lang="en-US" altLang="ko-KR" b="0" i="0">
                <a:solidFill>
                  <a:srgbClr val="666666"/>
                </a:solidFill>
                <a:effectLst/>
                <a:latin typeface="Avenir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Avenir"/>
              </a:rPr>
              <a:t>다음 버튼을 눌러서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venir"/>
              </a:rPr>
              <a:t>특정한 페이지를 이동하는 기능</a:t>
            </a:r>
            <a:r>
              <a:rPr lang="ko-KR" altLang="en-US" b="0" i="0">
                <a:solidFill>
                  <a:srgbClr val="666666"/>
                </a:solidFill>
                <a:effectLst/>
                <a:latin typeface="Avenir"/>
              </a:rPr>
              <a:t>입니다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Avenir"/>
              </a:rPr>
              <a:t>.</a:t>
            </a:r>
          </a:p>
          <a:p>
            <a:pPr marL="0" indent="0">
              <a:buNone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C55BF6-3FBA-478C-9802-4123B763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47" y="3545995"/>
            <a:ext cx="6899694" cy="28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1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페이지네이션 기능 구현에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C0A84-57E5-BFDF-EDC8-20F366D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한 페이지에 보여주고자 하는 페이지 버튼의 개수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한 페이지에 보여주고자 하는 컨텐츠의 개수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이전</a:t>
            </a:r>
            <a:r>
              <a:rPr lang="en-US" altLang="ko-KR" b="0" i="0">
                <a:solidFill>
                  <a:srgbClr val="333333"/>
                </a:solidFill>
                <a:effectLst/>
                <a:latin typeface="Avenir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다음 버튼</a:t>
            </a:r>
          </a:p>
          <a:p>
            <a:pPr marL="0" indent="0" algn="l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3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C05081-4009-5B90-C806-5281AF31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46" y="698739"/>
            <a:ext cx="8656114" cy="53138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C95B0B-3479-7B12-CFC8-C4EB4E4DB9DB}"/>
              </a:ext>
            </a:extLst>
          </p:cNvPr>
          <p:cNvSpPr/>
          <p:nvPr/>
        </p:nvSpPr>
        <p:spPr>
          <a:xfrm>
            <a:off x="1923691" y="5520906"/>
            <a:ext cx="1207698" cy="49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5E534DA-B787-3B44-72AF-551ACFDE15E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626744" y="5913407"/>
            <a:ext cx="396815" cy="5952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CEAED-8B47-AFA5-4EF7-E18FD0E85CA7}"/>
              </a:ext>
            </a:extLst>
          </p:cNvPr>
          <p:cNvSpPr txBox="1"/>
          <p:nvPr/>
        </p:nvSpPr>
        <p:spPr>
          <a:xfrm>
            <a:off x="3131389" y="622476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페이지에 보여주고자 하는 페이지 버튼 개수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531B50-A4ED-417D-3991-9FA62F3710EB}"/>
              </a:ext>
            </a:extLst>
          </p:cNvPr>
          <p:cNvSpPr/>
          <p:nvPr/>
        </p:nvSpPr>
        <p:spPr>
          <a:xfrm>
            <a:off x="1656271" y="5520906"/>
            <a:ext cx="267419" cy="491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52D4D7-66D8-9ABD-F234-16307EDA7AF5}"/>
              </a:ext>
            </a:extLst>
          </p:cNvPr>
          <p:cNvSpPr/>
          <p:nvPr/>
        </p:nvSpPr>
        <p:spPr>
          <a:xfrm>
            <a:off x="3131389" y="5520906"/>
            <a:ext cx="267419" cy="491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362D3A-F1B0-CB49-AFF7-13C18AFE7EA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1236082" y="6012606"/>
            <a:ext cx="553901" cy="383077"/>
          </a:xfrm>
          <a:prstGeom prst="bentConnector3">
            <a:avLst>
              <a:gd name="adj1" fmla="val -6066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C065E-0A45-A6DF-8A16-86BC83C350E3}"/>
              </a:ext>
            </a:extLst>
          </p:cNvPr>
          <p:cNvSpPr txBox="1"/>
          <p:nvPr/>
        </p:nvSpPr>
        <p:spPr>
          <a:xfrm>
            <a:off x="46332" y="62110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A158C90-CF74-FDEE-56AD-422AF4291E3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98808" y="5766758"/>
            <a:ext cx="40544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4B75B-F22A-0F57-B1FB-0754C400DE77}"/>
              </a:ext>
            </a:extLst>
          </p:cNvPr>
          <p:cNvSpPr txBox="1"/>
          <p:nvPr/>
        </p:nvSpPr>
        <p:spPr>
          <a:xfrm>
            <a:off x="3804249" y="55854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9F9055-EAF4-2762-B5E7-2A5F5A339A0B}"/>
              </a:ext>
            </a:extLst>
          </p:cNvPr>
          <p:cNvSpPr/>
          <p:nvPr/>
        </p:nvSpPr>
        <p:spPr>
          <a:xfrm>
            <a:off x="1550490" y="1446363"/>
            <a:ext cx="7809169" cy="3951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D20BDF1-B1CD-A4AD-1F9E-AD46AC2AD56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359659" y="3421892"/>
            <a:ext cx="46582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7E40B-9C54-CA4C-2C09-66A25197EAB7}"/>
              </a:ext>
            </a:extLst>
          </p:cNvPr>
          <p:cNvSpPr txBox="1"/>
          <p:nvPr/>
        </p:nvSpPr>
        <p:spPr>
          <a:xfrm>
            <a:off x="9872573" y="2894010"/>
            <a:ext cx="190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 페이지에 </a:t>
            </a:r>
            <a:endParaRPr lang="en-US" altLang="ko-KR"/>
          </a:p>
          <a:p>
            <a:r>
              <a:rPr lang="ko-KR" altLang="en-US"/>
              <a:t>보여주고자 하는</a:t>
            </a:r>
            <a:endParaRPr lang="en-US" altLang="ko-KR"/>
          </a:p>
          <a:p>
            <a:r>
              <a:rPr lang="ko-KR" altLang="en-US"/>
              <a:t>컨텐츠의 개수</a:t>
            </a:r>
          </a:p>
        </p:txBody>
      </p:sp>
    </p:spTree>
    <p:extLst>
      <p:ext uri="{BB962C8B-B14F-4D97-AF65-F5344CB8AC3E}">
        <p14:creationId xmlns:p14="http://schemas.microsoft.com/office/powerpoint/2010/main" val="216289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페이지네이션 개발에 필요한 </a:t>
            </a:r>
            <a:r>
              <a:rPr lang="en-US" altLang="ko-KR"/>
              <a:t>4</a:t>
            </a:r>
            <a:r>
              <a:rPr lang="ko-KR" altLang="en-US"/>
              <a:t>가지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C0A84-57E5-BFDF-EDC8-20F366D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총 페이지 개수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화면에 보여질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venir"/>
              </a:rPr>
              <a:t>페이지 그룹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화면에 보여질 페이지의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venir"/>
              </a:rPr>
              <a:t>첫번째 페이지 번호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Avenir"/>
              </a:rPr>
              <a:t>화면에 보여질 페이지의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venir"/>
              </a:rPr>
              <a:t>마지막 페이지 번호</a:t>
            </a:r>
          </a:p>
        </p:txBody>
      </p:sp>
    </p:spTree>
    <p:extLst>
      <p:ext uri="{BB962C8B-B14F-4D97-AF65-F5344CB8AC3E}">
        <p14:creationId xmlns:p14="http://schemas.microsoft.com/office/powerpoint/2010/main" val="340839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총 페이지 개수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5541-C149-B16F-FC99-8F716C95161B}"/>
              </a:ext>
            </a:extLst>
          </p:cNvPr>
          <p:cNvSpPr txBox="1"/>
          <p:nvPr/>
        </p:nvSpPr>
        <p:spPr>
          <a:xfrm>
            <a:off x="514318" y="2051244"/>
            <a:ext cx="106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총 페이지 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Math.ceil(</a:t>
            </a:r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전체 컨텐츠 개수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 </a:t>
            </a:r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한 페이지에 보여주고자 하는 컨텐츠의 개수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743D19-B9AB-757C-D453-D37840F53BAE}"/>
              </a:ext>
            </a:extLst>
          </p:cNvPr>
          <p:cNvSpPr/>
          <p:nvPr/>
        </p:nvSpPr>
        <p:spPr>
          <a:xfrm>
            <a:off x="616258" y="3057197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FEFD4-F531-9E06-1BCF-F7AA81F3A9DD}"/>
              </a:ext>
            </a:extLst>
          </p:cNvPr>
          <p:cNvSpPr/>
          <p:nvPr/>
        </p:nvSpPr>
        <p:spPr>
          <a:xfrm>
            <a:off x="1573790" y="3057197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9844A-EA63-5EF8-7E92-914DB586C829}"/>
              </a:ext>
            </a:extLst>
          </p:cNvPr>
          <p:cNvSpPr/>
          <p:nvPr/>
        </p:nvSpPr>
        <p:spPr>
          <a:xfrm>
            <a:off x="2531322" y="3057197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8A584-D73E-3ADD-DA41-AE014765BB24}"/>
              </a:ext>
            </a:extLst>
          </p:cNvPr>
          <p:cNvSpPr/>
          <p:nvPr/>
        </p:nvSpPr>
        <p:spPr>
          <a:xfrm>
            <a:off x="3445721" y="3057197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7853AE-AC58-D225-064B-3DD6C41D60CA}"/>
              </a:ext>
            </a:extLst>
          </p:cNvPr>
          <p:cNvSpPr/>
          <p:nvPr/>
        </p:nvSpPr>
        <p:spPr>
          <a:xfrm>
            <a:off x="4437759" y="3057197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377108-7EEA-1B72-1950-541D48DE5E83}"/>
              </a:ext>
            </a:extLst>
          </p:cNvPr>
          <p:cNvSpPr/>
          <p:nvPr/>
        </p:nvSpPr>
        <p:spPr>
          <a:xfrm>
            <a:off x="616258" y="4100994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AF0A2-EF28-1299-4A8C-734DC9D79F4C}"/>
              </a:ext>
            </a:extLst>
          </p:cNvPr>
          <p:cNvSpPr/>
          <p:nvPr/>
        </p:nvSpPr>
        <p:spPr>
          <a:xfrm>
            <a:off x="1573790" y="4100994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8B4E84-B261-8B43-766B-28225E1D7393}"/>
              </a:ext>
            </a:extLst>
          </p:cNvPr>
          <p:cNvSpPr/>
          <p:nvPr/>
        </p:nvSpPr>
        <p:spPr>
          <a:xfrm>
            <a:off x="2531322" y="4100994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FF1ED4-A762-6D9D-B209-DC02287C187D}"/>
              </a:ext>
            </a:extLst>
          </p:cNvPr>
          <p:cNvSpPr/>
          <p:nvPr/>
        </p:nvSpPr>
        <p:spPr>
          <a:xfrm>
            <a:off x="3445721" y="4100994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E444AE-077B-59D6-7FB4-837816A07226}"/>
              </a:ext>
            </a:extLst>
          </p:cNvPr>
          <p:cNvSpPr/>
          <p:nvPr/>
        </p:nvSpPr>
        <p:spPr>
          <a:xfrm>
            <a:off x="4437759" y="4100994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72317D-3C4D-7027-DB41-64537AD8BD4E}"/>
              </a:ext>
            </a:extLst>
          </p:cNvPr>
          <p:cNvSpPr/>
          <p:nvPr/>
        </p:nvSpPr>
        <p:spPr>
          <a:xfrm>
            <a:off x="616258" y="5084405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EFD8D3-12D1-9B40-05E2-C8043863766B}"/>
              </a:ext>
            </a:extLst>
          </p:cNvPr>
          <p:cNvSpPr/>
          <p:nvPr/>
        </p:nvSpPr>
        <p:spPr>
          <a:xfrm>
            <a:off x="1573790" y="5084405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98E2D-D33F-7818-C8C6-2588978E100A}"/>
              </a:ext>
            </a:extLst>
          </p:cNvPr>
          <p:cNvSpPr txBox="1"/>
          <p:nvPr/>
        </p:nvSpPr>
        <p:spPr>
          <a:xfrm>
            <a:off x="5771979" y="2919176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컨텐츠 개수 </a:t>
            </a:r>
            <a:r>
              <a:rPr lang="en-US" altLang="ko-KR"/>
              <a:t>= 123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30A8D-60B8-32B2-2114-311DAF762701}"/>
              </a:ext>
            </a:extLst>
          </p:cNvPr>
          <p:cNvSpPr txBox="1"/>
          <p:nvPr/>
        </p:nvSpPr>
        <p:spPr>
          <a:xfrm>
            <a:off x="5771979" y="3545392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페이지에 보여줄 컨텐츠의 개수 </a:t>
            </a:r>
            <a:r>
              <a:rPr lang="en-US" altLang="ko-KR"/>
              <a:t>= 10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B6F8A-685F-BFDB-BD04-703E53402ACC}"/>
              </a:ext>
            </a:extLst>
          </p:cNvPr>
          <p:cNvSpPr txBox="1"/>
          <p:nvPr/>
        </p:nvSpPr>
        <p:spPr>
          <a:xfrm>
            <a:off x="5771979" y="4171608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총 페이지 수 </a:t>
            </a:r>
            <a:r>
              <a:rPr lang="en-US" altLang="ko-KR">
                <a:solidFill>
                  <a:srgbClr val="FF0000"/>
                </a:solidFill>
              </a:rPr>
              <a:t>= Math.ceil(123 / 10) = 13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83ED5-6505-820C-8A7A-CAA12CEC2A55}"/>
              </a:ext>
            </a:extLst>
          </p:cNvPr>
          <p:cNvSpPr/>
          <p:nvPr/>
        </p:nvSpPr>
        <p:spPr>
          <a:xfrm>
            <a:off x="2531321" y="5084405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9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0" i="0">
                <a:effectLst/>
                <a:latin typeface="Avenir"/>
              </a:rPr>
              <a:t>페이지 그룹 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BF4EB-7E53-AFFE-DE7E-CDC8D5BF2875}"/>
              </a:ext>
            </a:extLst>
          </p:cNvPr>
          <p:cNvSpPr txBox="1"/>
          <p:nvPr/>
        </p:nvSpPr>
        <p:spPr>
          <a:xfrm>
            <a:off x="749023" y="1792452"/>
            <a:ext cx="106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화면에 보여질 페이지 그룹 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Math.ceil(</a:t>
            </a:r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현재 페이지 번호 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 </a:t>
            </a:r>
            <a:r>
              <a:rPr lang="ko-KR" altLang="en-US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한 화면에 보여질 페이지 개수</a:t>
            </a:r>
            <a:r>
              <a:rPr lang="en-US" altLang="ko-KR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08DDDD-3140-B25F-0411-DC83DCDE2A92}"/>
              </a:ext>
            </a:extLst>
          </p:cNvPr>
          <p:cNvSpPr/>
          <p:nvPr/>
        </p:nvSpPr>
        <p:spPr>
          <a:xfrm>
            <a:off x="1007815" y="266556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ADA62C-3216-D501-B2A1-64B159DFBCB1}"/>
              </a:ext>
            </a:extLst>
          </p:cNvPr>
          <p:cNvSpPr/>
          <p:nvPr/>
        </p:nvSpPr>
        <p:spPr>
          <a:xfrm>
            <a:off x="1965347" y="266556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10496-727A-9C00-23B1-F114489856F9}"/>
              </a:ext>
            </a:extLst>
          </p:cNvPr>
          <p:cNvSpPr/>
          <p:nvPr/>
        </p:nvSpPr>
        <p:spPr>
          <a:xfrm>
            <a:off x="2922879" y="266556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6C7591-04CF-10B3-FDC8-F310A138CD90}"/>
              </a:ext>
            </a:extLst>
          </p:cNvPr>
          <p:cNvSpPr/>
          <p:nvPr/>
        </p:nvSpPr>
        <p:spPr>
          <a:xfrm>
            <a:off x="3837278" y="266556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FF8478-D44A-94C3-1929-BE7EE0FF3413}"/>
              </a:ext>
            </a:extLst>
          </p:cNvPr>
          <p:cNvSpPr/>
          <p:nvPr/>
        </p:nvSpPr>
        <p:spPr>
          <a:xfrm>
            <a:off x="4829316" y="266556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AF264-876A-1758-6E85-68F1EB7A5D25}"/>
              </a:ext>
            </a:extLst>
          </p:cNvPr>
          <p:cNvSpPr/>
          <p:nvPr/>
        </p:nvSpPr>
        <p:spPr>
          <a:xfrm>
            <a:off x="1007815" y="370935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16F544-14A1-7625-8433-C6C8DA9742E3}"/>
              </a:ext>
            </a:extLst>
          </p:cNvPr>
          <p:cNvSpPr/>
          <p:nvPr/>
        </p:nvSpPr>
        <p:spPr>
          <a:xfrm>
            <a:off x="1965347" y="370935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B71B6E-FEE0-D61E-DACD-D507AAD8BC40}"/>
              </a:ext>
            </a:extLst>
          </p:cNvPr>
          <p:cNvSpPr/>
          <p:nvPr/>
        </p:nvSpPr>
        <p:spPr>
          <a:xfrm>
            <a:off x="2922879" y="370935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B2F1F4-42C5-8DE8-1241-B7D57CE9388C}"/>
              </a:ext>
            </a:extLst>
          </p:cNvPr>
          <p:cNvSpPr/>
          <p:nvPr/>
        </p:nvSpPr>
        <p:spPr>
          <a:xfrm>
            <a:off x="3837278" y="370935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80AC76-C7EA-A8AB-93B1-ED03D8DD526A}"/>
              </a:ext>
            </a:extLst>
          </p:cNvPr>
          <p:cNvSpPr/>
          <p:nvPr/>
        </p:nvSpPr>
        <p:spPr>
          <a:xfrm>
            <a:off x="4829316" y="370935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CBC8B1-72A2-80AB-E019-FB0FD9F4C7E2}"/>
              </a:ext>
            </a:extLst>
          </p:cNvPr>
          <p:cNvSpPr/>
          <p:nvPr/>
        </p:nvSpPr>
        <p:spPr>
          <a:xfrm>
            <a:off x="1007815" y="46927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7A1A6D-ABD9-6B2D-4125-E8962A4DCFAA}"/>
              </a:ext>
            </a:extLst>
          </p:cNvPr>
          <p:cNvSpPr/>
          <p:nvPr/>
        </p:nvSpPr>
        <p:spPr>
          <a:xfrm>
            <a:off x="1965347" y="46927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BEEF7-0F53-6D07-6759-C369047D927D}"/>
              </a:ext>
            </a:extLst>
          </p:cNvPr>
          <p:cNvSpPr txBox="1"/>
          <p:nvPr/>
        </p:nvSpPr>
        <p:spPr>
          <a:xfrm>
            <a:off x="6163536" y="252754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887DC5-16BD-D89D-52E3-22EAC927AF7A}"/>
              </a:ext>
            </a:extLst>
          </p:cNvPr>
          <p:cNvSpPr/>
          <p:nvPr/>
        </p:nvSpPr>
        <p:spPr>
          <a:xfrm>
            <a:off x="2922879" y="469276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0C8812-7BA8-0FDB-2B25-B2431BD3D208}"/>
              </a:ext>
            </a:extLst>
          </p:cNvPr>
          <p:cNvSpPr txBox="1"/>
          <p:nvPr/>
        </p:nvSpPr>
        <p:spPr>
          <a:xfrm>
            <a:off x="6163536" y="31537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번호 </a:t>
            </a:r>
            <a:r>
              <a:rPr lang="en-US" altLang="ko-KR"/>
              <a:t>= 8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8FBD11-150B-2D49-55A9-EB66AA10B352}"/>
              </a:ext>
            </a:extLst>
          </p:cNvPr>
          <p:cNvSpPr txBox="1"/>
          <p:nvPr/>
        </p:nvSpPr>
        <p:spPr>
          <a:xfrm>
            <a:off x="6163536" y="3779972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676F1-4B5B-667A-A40D-8D0D950CEB7F}"/>
              </a:ext>
            </a:extLst>
          </p:cNvPr>
          <p:cNvSpPr txBox="1"/>
          <p:nvPr/>
        </p:nvSpPr>
        <p:spPr>
          <a:xfrm>
            <a:off x="6163536" y="4406188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현재 페이지 그룹 </a:t>
            </a:r>
            <a:r>
              <a:rPr lang="en-US" altLang="ko-KR">
                <a:solidFill>
                  <a:srgbClr val="FF0000"/>
                </a:solidFill>
              </a:rPr>
              <a:t>= Math.ceil(8 / 5) = 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99C23F-8FD7-6FB7-57CB-35ABF733E4A7}"/>
              </a:ext>
            </a:extLst>
          </p:cNvPr>
          <p:cNvSpPr/>
          <p:nvPr/>
        </p:nvSpPr>
        <p:spPr>
          <a:xfrm>
            <a:off x="749023" y="3523088"/>
            <a:ext cx="4917056" cy="1074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0" i="0">
                <a:effectLst/>
                <a:latin typeface="Avenir"/>
              </a:rPr>
              <a:t>첫번째 번호 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BF4EB-7E53-AFFE-DE7E-CDC8D5BF2875}"/>
              </a:ext>
            </a:extLst>
          </p:cNvPr>
          <p:cNvSpPr txBox="1"/>
          <p:nvPr/>
        </p:nvSpPr>
        <p:spPr>
          <a:xfrm>
            <a:off x="749023" y="1792452"/>
            <a:ext cx="1074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어떤 한 페이지 그룹의 첫번째 페이지 번호 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((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페이지 그룹 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- 1) *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한 화면에 보여질 페이지 개수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+ 1</a:t>
            </a:r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3CF908-59AC-C1DD-E7B7-EE2653363DCA}"/>
              </a:ext>
            </a:extLst>
          </p:cNvPr>
          <p:cNvSpPr/>
          <p:nvPr/>
        </p:nvSpPr>
        <p:spPr>
          <a:xfrm>
            <a:off x="914400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F4457D-0A4C-4BEB-C22E-4D070D755121}"/>
              </a:ext>
            </a:extLst>
          </p:cNvPr>
          <p:cNvSpPr/>
          <p:nvPr/>
        </p:nvSpPr>
        <p:spPr>
          <a:xfrm>
            <a:off x="1871932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77E2FB-E4F9-5183-15EA-3DD05DC9DFF8}"/>
              </a:ext>
            </a:extLst>
          </p:cNvPr>
          <p:cNvSpPr/>
          <p:nvPr/>
        </p:nvSpPr>
        <p:spPr>
          <a:xfrm>
            <a:off x="2829464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D1B19-2087-3673-8DA6-26431302DB70}"/>
              </a:ext>
            </a:extLst>
          </p:cNvPr>
          <p:cNvSpPr/>
          <p:nvPr/>
        </p:nvSpPr>
        <p:spPr>
          <a:xfrm>
            <a:off x="3743863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1EA8B-4ECE-1F26-03AA-D44AC1DAF86D}"/>
              </a:ext>
            </a:extLst>
          </p:cNvPr>
          <p:cNvSpPr/>
          <p:nvPr/>
        </p:nvSpPr>
        <p:spPr>
          <a:xfrm>
            <a:off x="4735901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26F82-5FC5-8B78-C132-C9C2ECFD03FE}"/>
              </a:ext>
            </a:extLst>
          </p:cNvPr>
          <p:cNvSpPr/>
          <p:nvPr/>
        </p:nvSpPr>
        <p:spPr>
          <a:xfrm>
            <a:off x="914400" y="3804248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ECE41-1DB5-0D53-93C1-B7C91A97F8FC}"/>
              </a:ext>
            </a:extLst>
          </p:cNvPr>
          <p:cNvSpPr/>
          <p:nvPr/>
        </p:nvSpPr>
        <p:spPr>
          <a:xfrm>
            <a:off x="1871932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7CF6E3-8FEC-0488-DD56-ADEEE7A4CED2}"/>
              </a:ext>
            </a:extLst>
          </p:cNvPr>
          <p:cNvSpPr/>
          <p:nvPr/>
        </p:nvSpPr>
        <p:spPr>
          <a:xfrm>
            <a:off x="2829464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4A7ECF-0269-930B-D0A6-1E26DA4FD5D8}"/>
              </a:ext>
            </a:extLst>
          </p:cNvPr>
          <p:cNvSpPr/>
          <p:nvPr/>
        </p:nvSpPr>
        <p:spPr>
          <a:xfrm>
            <a:off x="3743863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C1EDA-E208-0BA4-A750-5921AC3EFF41}"/>
              </a:ext>
            </a:extLst>
          </p:cNvPr>
          <p:cNvSpPr/>
          <p:nvPr/>
        </p:nvSpPr>
        <p:spPr>
          <a:xfrm>
            <a:off x="4735901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82B156-703A-8207-9756-8519158703DB}"/>
              </a:ext>
            </a:extLst>
          </p:cNvPr>
          <p:cNvSpPr/>
          <p:nvPr/>
        </p:nvSpPr>
        <p:spPr>
          <a:xfrm>
            <a:off x="914400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525C8-2BA9-15D5-C6F2-DB64460C8A23}"/>
              </a:ext>
            </a:extLst>
          </p:cNvPr>
          <p:cNvSpPr/>
          <p:nvPr/>
        </p:nvSpPr>
        <p:spPr>
          <a:xfrm>
            <a:off x="1871932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92720-6D2D-59CC-F462-ACDC52379855}"/>
              </a:ext>
            </a:extLst>
          </p:cNvPr>
          <p:cNvSpPr txBox="1"/>
          <p:nvPr/>
        </p:nvSpPr>
        <p:spPr>
          <a:xfrm>
            <a:off x="6070121" y="262243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B41D43-0354-1E59-9A46-534743967759}"/>
              </a:ext>
            </a:extLst>
          </p:cNvPr>
          <p:cNvSpPr/>
          <p:nvPr/>
        </p:nvSpPr>
        <p:spPr>
          <a:xfrm>
            <a:off x="2829464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3DE77-469F-4AF0-830B-6C77A1510414}"/>
              </a:ext>
            </a:extLst>
          </p:cNvPr>
          <p:cNvSpPr txBox="1"/>
          <p:nvPr/>
        </p:nvSpPr>
        <p:spPr>
          <a:xfrm>
            <a:off x="6070121" y="324864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그룹 </a:t>
            </a:r>
            <a:r>
              <a:rPr lang="en-US" altLang="ko-KR"/>
              <a:t>= 2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C6A02-7BD5-71DD-798F-7C44A9664D3B}"/>
              </a:ext>
            </a:extLst>
          </p:cNvPr>
          <p:cNvSpPr txBox="1"/>
          <p:nvPr/>
        </p:nvSpPr>
        <p:spPr>
          <a:xfrm>
            <a:off x="6070121" y="3874862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D7795-D369-4798-C0CC-E4DC74321D7F}"/>
              </a:ext>
            </a:extLst>
          </p:cNvPr>
          <p:cNvSpPr txBox="1"/>
          <p:nvPr/>
        </p:nvSpPr>
        <p:spPr>
          <a:xfrm>
            <a:off x="6070121" y="4501078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첫번째 번호 </a:t>
            </a:r>
            <a:r>
              <a:rPr lang="en-US" altLang="ko-KR">
                <a:solidFill>
                  <a:srgbClr val="FF0000"/>
                </a:solidFill>
              </a:rPr>
              <a:t>= (2 – 1) * 5 + 1 = 6</a:t>
            </a:r>
          </a:p>
        </p:txBody>
      </p:sp>
    </p:spTree>
    <p:extLst>
      <p:ext uri="{BB962C8B-B14F-4D97-AF65-F5344CB8AC3E}">
        <p14:creationId xmlns:p14="http://schemas.microsoft.com/office/powerpoint/2010/main" val="362407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23CC-3D3C-5E92-8B43-1F3C6D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0" i="0">
                <a:effectLst/>
                <a:latin typeface="Avenir"/>
              </a:rPr>
              <a:t>마지막 번호 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BF4EB-7E53-AFFE-DE7E-CDC8D5BF2875}"/>
              </a:ext>
            </a:extLst>
          </p:cNvPr>
          <p:cNvSpPr txBox="1"/>
          <p:nvPr/>
        </p:nvSpPr>
        <p:spPr>
          <a:xfrm>
            <a:off x="749023" y="1792452"/>
            <a:ext cx="1134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어떤 한 페이지 그룹의 마지막 페이지 번호 </a:t>
            </a:r>
            <a:r>
              <a:rPr lang="en-US" altLang="ko-KR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페이지 그룹 * 한 화면에 보여질 페이지 개수</a:t>
            </a:r>
            <a:endParaRPr lang="en-US" altLang="ko-KR" sz="1400" b="0" i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단</a:t>
            </a:r>
            <a:r>
              <a:rPr lang="en-US" altLang="ko-KR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페이지 그룹 * 한 화면에 보여질 페이지 개수의 값이 전체 페이지보다 크다면 전체 페이지가 마지막 페이지 번호가 됩니다</a:t>
            </a:r>
            <a:r>
              <a:rPr lang="en-US" altLang="ko-KR" sz="14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53708F-509B-A660-1457-93B5792316E2}"/>
              </a:ext>
            </a:extLst>
          </p:cNvPr>
          <p:cNvSpPr/>
          <p:nvPr/>
        </p:nvSpPr>
        <p:spPr>
          <a:xfrm>
            <a:off x="914400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3897A2-E771-D2DF-5490-34690E59862B}"/>
              </a:ext>
            </a:extLst>
          </p:cNvPr>
          <p:cNvSpPr/>
          <p:nvPr/>
        </p:nvSpPr>
        <p:spPr>
          <a:xfrm>
            <a:off x="1871932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B4ACB-11A9-A4C9-989F-9B3C6312A3B1}"/>
              </a:ext>
            </a:extLst>
          </p:cNvPr>
          <p:cNvSpPr/>
          <p:nvPr/>
        </p:nvSpPr>
        <p:spPr>
          <a:xfrm>
            <a:off x="2829464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D8107-F71E-3CB0-C3A9-3630FA24C6A5}"/>
              </a:ext>
            </a:extLst>
          </p:cNvPr>
          <p:cNvSpPr/>
          <p:nvPr/>
        </p:nvSpPr>
        <p:spPr>
          <a:xfrm>
            <a:off x="3743863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B12167-C701-60DE-94ED-A4A5A65CCAC1}"/>
              </a:ext>
            </a:extLst>
          </p:cNvPr>
          <p:cNvSpPr/>
          <p:nvPr/>
        </p:nvSpPr>
        <p:spPr>
          <a:xfrm>
            <a:off x="4735901" y="276045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799F5C-5EF0-5E24-D5AA-6E8F2132C48F}"/>
              </a:ext>
            </a:extLst>
          </p:cNvPr>
          <p:cNvSpPr/>
          <p:nvPr/>
        </p:nvSpPr>
        <p:spPr>
          <a:xfrm>
            <a:off x="914400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256BC6-AFA4-2CBB-DD95-76396757E874}"/>
              </a:ext>
            </a:extLst>
          </p:cNvPr>
          <p:cNvSpPr/>
          <p:nvPr/>
        </p:nvSpPr>
        <p:spPr>
          <a:xfrm>
            <a:off x="1871932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9F9BA4-3B4F-6EF3-CE57-3D4F8758E831}"/>
              </a:ext>
            </a:extLst>
          </p:cNvPr>
          <p:cNvSpPr/>
          <p:nvPr/>
        </p:nvSpPr>
        <p:spPr>
          <a:xfrm>
            <a:off x="2829464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9776C9-83DB-A233-35BF-AD4C24D3071F}"/>
              </a:ext>
            </a:extLst>
          </p:cNvPr>
          <p:cNvSpPr/>
          <p:nvPr/>
        </p:nvSpPr>
        <p:spPr>
          <a:xfrm>
            <a:off x="3743863" y="3804248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9DEA50-EBC9-6255-93D3-4E44BE718512}"/>
              </a:ext>
            </a:extLst>
          </p:cNvPr>
          <p:cNvSpPr/>
          <p:nvPr/>
        </p:nvSpPr>
        <p:spPr>
          <a:xfrm>
            <a:off x="4735901" y="3804248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AE9429-4D53-0551-C241-5C38400FCC03}"/>
              </a:ext>
            </a:extLst>
          </p:cNvPr>
          <p:cNvSpPr/>
          <p:nvPr/>
        </p:nvSpPr>
        <p:spPr>
          <a:xfrm>
            <a:off x="914400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E4A2B3-BE77-F372-C181-1FCEE6AFC97C}"/>
              </a:ext>
            </a:extLst>
          </p:cNvPr>
          <p:cNvSpPr/>
          <p:nvPr/>
        </p:nvSpPr>
        <p:spPr>
          <a:xfrm>
            <a:off x="1871932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AEF292-C3C1-45D6-B912-533FB2CE99A9}"/>
              </a:ext>
            </a:extLst>
          </p:cNvPr>
          <p:cNvSpPr txBox="1"/>
          <p:nvPr/>
        </p:nvSpPr>
        <p:spPr>
          <a:xfrm>
            <a:off x="6070121" y="262243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580C9D-0336-1A5F-F749-47603C2287CF}"/>
              </a:ext>
            </a:extLst>
          </p:cNvPr>
          <p:cNvSpPr/>
          <p:nvPr/>
        </p:nvSpPr>
        <p:spPr>
          <a:xfrm>
            <a:off x="2829464" y="4787659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7DD1F-58B5-C32B-61E1-51C0C8549D46}"/>
              </a:ext>
            </a:extLst>
          </p:cNvPr>
          <p:cNvSpPr txBox="1"/>
          <p:nvPr/>
        </p:nvSpPr>
        <p:spPr>
          <a:xfrm>
            <a:off x="6070121" y="324864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그룹 </a:t>
            </a:r>
            <a:r>
              <a:rPr lang="en-US" altLang="ko-KR"/>
              <a:t>= 2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2556A3-55CC-EB9C-B49E-17A919FA8F58}"/>
              </a:ext>
            </a:extLst>
          </p:cNvPr>
          <p:cNvSpPr txBox="1"/>
          <p:nvPr/>
        </p:nvSpPr>
        <p:spPr>
          <a:xfrm>
            <a:off x="6070121" y="3874862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EB3CBC-3FCD-EE6C-D570-8DEF5BACA964}"/>
              </a:ext>
            </a:extLst>
          </p:cNvPr>
          <p:cNvSpPr txBox="1"/>
          <p:nvPr/>
        </p:nvSpPr>
        <p:spPr>
          <a:xfrm>
            <a:off x="6070121" y="450107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마지막 번호 </a:t>
            </a:r>
            <a:r>
              <a:rPr lang="en-US" altLang="ko-KR">
                <a:solidFill>
                  <a:srgbClr val="FF0000"/>
                </a:solidFill>
              </a:rPr>
              <a:t>= 2 * 5 = 10</a:t>
            </a:r>
          </a:p>
        </p:txBody>
      </p:sp>
    </p:spTree>
    <p:extLst>
      <p:ext uri="{BB962C8B-B14F-4D97-AF65-F5344CB8AC3E}">
        <p14:creationId xmlns:p14="http://schemas.microsoft.com/office/powerpoint/2010/main" val="30529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433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Avenir</vt:lpstr>
      <vt:lpstr>맑은 고딕</vt:lpstr>
      <vt:lpstr>Arial</vt:lpstr>
      <vt:lpstr>Courier New</vt:lpstr>
      <vt:lpstr>Office 테마</vt:lpstr>
      <vt:lpstr>페이지네이션 구현을 위한 값 계산하기</vt:lpstr>
      <vt:lpstr>페이지네이션(Pagination)이란?</vt:lpstr>
      <vt:lpstr>페이지네이션 기능 구현에 필요한 것</vt:lpstr>
      <vt:lpstr>PowerPoint 프레젠테이션</vt:lpstr>
      <vt:lpstr>페이지네이션 개발에 필요한 4가지 값</vt:lpstr>
      <vt:lpstr>총 페이지 개수 계산</vt:lpstr>
      <vt:lpstr>페이지 그룹 계산</vt:lpstr>
      <vt:lpstr>첫번째 번호 계산</vt:lpstr>
      <vt:lpstr>마지막 번호 계산</vt:lpstr>
      <vt:lpstr>마지막번호가 전체 페이지보다 큰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</dc:creator>
  <cp:lastModifiedBy>김용환</cp:lastModifiedBy>
  <cp:revision>4</cp:revision>
  <dcterms:created xsi:type="dcterms:W3CDTF">2023-03-24T04:03:37Z</dcterms:created>
  <dcterms:modified xsi:type="dcterms:W3CDTF">2023-03-24T07:15:54Z</dcterms:modified>
</cp:coreProperties>
</file>