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73" r:id="rId3"/>
    <p:sldId id="274" r:id="rId4"/>
    <p:sldId id="280" r:id="rId5"/>
    <p:sldId id="281" r:id="rId6"/>
    <p:sldId id="282" r:id="rId7"/>
    <p:sldId id="270" r:id="rId8"/>
    <p:sldId id="275" r:id="rId9"/>
    <p:sldId id="271" r:id="rId10"/>
    <p:sldId id="279" r:id="rId11"/>
    <p:sldId id="283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隶书" panose="02010509060101010101" pitchFamily="49" charset="-122"/>
      <p:regular r:id="rId19"/>
    </p:embeddedFont>
    <p:embeddedFont>
      <p:font typeface="方正正大黑简体" panose="02010600030101010101" charset="-122"/>
      <p:regular r:id="rId20"/>
    </p:embeddedFont>
    <p:embeddedFont>
      <p:font typeface="华文琥珀" panose="02010800040101010101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FFCC99"/>
    <a:srgbClr val="FFFFCC"/>
    <a:srgbClr val="B3B3B3"/>
    <a:srgbClr val="A4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>
        <p:scale>
          <a:sx n="110" d="100"/>
          <a:sy n="110" d="100"/>
        </p:scale>
        <p:origin x="-606" y="-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4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1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7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9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019A7F8-CC7E-43D5-B8C1-505F9DB778C7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1E77ED-C31F-4ED1-9CA5-81DCE5194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rot="299516" flipH="1">
            <a:off x="6806570" y="731402"/>
            <a:ext cx="1816100" cy="1243013"/>
          </a:xfrm>
          <a:custGeom>
            <a:avLst/>
            <a:gdLst>
              <a:gd name="T0" fmla="*/ 60 w 1144"/>
              <a:gd name="T1" fmla="*/ 0 h 783"/>
              <a:gd name="T2" fmla="*/ 353 w 1144"/>
              <a:gd name="T3" fmla="*/ 0 h 783"/>
              <a:gd name="T4" fmla="*/ 1144 w 1144"/>
              <a:gd name="T5" fmla="*/ 389 h 783"/>
              <a:gd name="T6" fmla="*/ 1144 w 1144"/>
              <a:gd name="T7" fmla="*/ 783 h 783"/>
              <a:gd name="T8" fmla="*/ 64 w 1144"/>
              <a:gd name="T9" fmla="*/ 783 h 783"/>
              <a:gd name="T10" fmla="*/ 0 w 1144"/>
              <a:gd name="T11" fmla="*/ 191 h 783"/>
              <a:gd name="T12" fmla="*/ 60 w 1144"/>
              <a:gd name="T13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4" h="783">
                <a:moveTo>
                  <a:pt x="60" y="0"/>
                </a:moveTo>
                <a:lnTo>
                  <a:pt x="353" y="0"/>
                </a:lnTo>
                <a:lnTo>
                  <a:pt x="1144" y="389"/>
                </a:lnTo>
                <a:lnTo>
                  <a:pt x="1144" y="783"/>
                </a:lnTo>
                <a:lnTo>
                  <a:pt x="64" y="783"/>
                </a:lnTo>
                <a:lnTo>
                  <a:pt x="0" y="191"/>
                </a:lnTo>
                <a:lnTo>
                  <a:pt x="60" y="0"/>
                </a:lnTo>
                <a:close/>
              </a:path>
            </a:pathLst>
          </a:custGeom>
          <a:gradFill>
            <a:gsLst>
              <a:gs pos="0">
                <a:srgbClr val="FFCC99"/>
              </a:gs>
              <a:gs pos="81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124"/>
          <p:cNvSpPr>
            <a:spLocks/>
          </p:cNvSpPr>
          <p:nvPr/>
        </p:nvSpPr>
        <p:spPr bwMode="auto">
          <a:xfrm>
            <a:off x="8186832" y="924718"/>
            <a:ext cx="260350" cy="252413"/>
          </a:xfrm>
          <a:custGeom>
            <a:avLst/>
            <a:gdLst>
              <a:gd name="T0" fmla="*/ 26 w 69"/>
              <a:gd name="T1" fmla="*/ 62 h 67"/>
              <a:gd name="T2" fmla="*/ 6 w 69"/>
              <a:gd name="T3" fmla="*/ 24 h 67"/>
              <a:gd name="T4" fmla="*/ 44 w 69"/>
              <a:gd name="T5" fmla="*/ 4 h 67"/>
              <a:gd name="T6" fmla="*/ 64 w 69"/>
              <a:gd name="T7" fmla="*/ 42 h 67"/>
              <a:gd name="T8" fmla="*/ 26 w 69"/>
              <a:gd name="T9" fmla="*/ 6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7">
                <a:moveTo>
                  <a:pt x="26" y="62"/>
                </a:moveTo>
                <a:cubicBezTo>
                  <a:pt x="9" y="57"/>
                  <a:pt x="0" y="40"/>
                  <a:pt x="6" y="24"/>
                </a:cubicBezTo>
                <a:cubicBezTo>
                  <a:pt x="11" y="8"/>
                  <a:pt x="28" y="0"/>
                  <a:pt x="44" y="4"/>
                </a:cubicBezTo>
                <a:cubicBezTo>
                  <a:pt x="60" y="10"/>
                  <a:pt x="69" y="27"/>
                  <a:pt x="64" y="42"/>
                </a:cubicBezTo>
                <a:cubicBezTo>
                  <a:pt x="59" y="58"/>
                  <a:pt x="41" y="67"/>
                  <a:pt x="26" y="62"/>
                </a:cubicBezTo>
              </a:path>
            </a:pathLst>
          </a:custGeom>
          <a:solidFill>
            <a:srgbClr val="FFFFFF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3518" y="2646219"/>
            <a:ext cx="11466318" cy="3015106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83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" name="矩形 42"/>
          <p:cNvSpPr/>
          <p:nvPr/>
        </p:nvSpPr>
        <p:spPr>
          <a:xfrm>
            <a:off x="453518" y="3294360"/>
            <a:ext cx="12507913" cy="229995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040529" y="4022269"/>
            <a:ext cx="7236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accent6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迭代评审与回顾会</a:t>
            </a:r>
            <a:endParaRPr lang="zh-CN" altLang="en-US" sz="6600" dirty="0">
              <a:solidFill>
                <a:schemeClr val="accent6">
                  <a:lumMod val="50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014286" y="3302821"/>
            <a:ext cx="3259515" cy="646331"/>
            <a:chOff x="5085952" y="3440410"/>
            <a:chExt cx="1629584" cy="646331"/>
          </a:xfrm>
        </p:grpSpPr>
        <p:sp>
          <p:nvSpPr>
            <p:cNvPr id="74" name="文本框 73"/>
            <p:cNvSpPr txBox="1"/>
            <p:nvPr/>
          </p:nvSpPr>
          <p:spPr>
            <a:xfrm>
              <a:off x="5279673" y="3440410"/>
              <a:ext cx="1342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spc="300" dirty="0">
                  <a:latin typeface="隶书" panose="02010509060101010101" pitchFamily="49" charset="-122"/>
                  <a:ea typeface="隶书" panose="02010509060101010101" pitchFamily="49" charset="-122"/>
                </a:rPr>
                <a:t>第一</a:t>
              </a:r>
              <a:r>
                <a:rPr lang="zh-CN" altLang="en-US" sz="3600" spc="300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轮迭代</a:t>
              </a:r>
              <a:endParaRPr lang="en-US" altLang="zh-CN" sz="3600" spc="300" dirty="0" smtClean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085952" y="3457141"/>
              <a:ext cx="1629584" cy="629600"/>
            </a:xfrm>
            <a:custGeom>
              <a:avLst/>
              <a:gdLst/>
              <a:ahLst/>
              <a:cxnLst/>
              <a:rect l="l" t="t" r="r" b="b"/>
              <a:pathLst>
                <a:path w="1304925" h="427918">
                  <a:moveTo>
                    <a:pt x="1127447" y="0"/>
                  </a:moveTo>
                  <a:lnTo>
                    <a:pt x="1304925" y="0"/>
                  </a:lnTo>
                  <a:lnTo>
                    <a:pt x="1304925" y="427918"/>
                  </a:lnTo>
                  <a:lnTo>
                    <a:pt x="1125475" y="427918"/>
                  </a:lnTo>
                  <a:cubicBezTo>
                    <a:pt x="1189893" y="352983"/>
                    <a:pt x="1223417" y="282320"/>
                    <a:pt x="1226046" y="215931"/>
                  </a:cubicBezTo>
                  <a:cubicBezTo>
                    <a:pt x="1228675" y="149541"/>
                    <a:pt x="1195809" y="77564"/>
                    <a:pt x="1127447" y="0"/>
                  </a:cubicBezTo>
                  <a:close/>
                  <a:moveTo>
                    <a:pt x="0" y="0"/>
                  </a:moveTo>
                  <a:lnTo>
                    <a:pt x="183393" y="0"/>
                  </a:lnTo>
                  <a:cubicBezTo>
                    <a:pt x="116346" y="72305"/>
                    <a:pt x="81508" y="142310"/>
                    <a:pt x="78879" y="210015"/>
                  </a:cubicBezTo>
                  <a:cubicBezTo>
                    <a:pt x="76249" y="277719"/>
                    <a:pt x="110430" y="350354"/>
                    <a:pt x="181421" y="427918"/>
                  </a:cubicBezTo>
                  <a:lnTo>
                    <a:pt x="0" y="4279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491413" y="914399"/>
            <a:ext cx="2682875" cy="3260725"/>
            <a:chOff x="7002463" y="787400"/>
            <a:chExt cx="2682875" cy="3260725"/>
          </a:xfrm>
        </p:grpSpPr>
        <p:sp>
          <p:nvSpPr>
            <p:cNvPr id="156" name="Freeform 110"/>
            <p:cNvSpPr>
              <a:spLocks/>
            </p:cNvSpPr>
            <p:nvPr/>
          </p:nvSpPr>
          <p:spPr bwMode="auto">
            <a:xfrm>
              <a:off x="9097963" y="3756025"/>
              <a:ext cx="587375" cy="292100"/>
            </a:xfrm>
            <a:custGeom>
              <a:avLst/>
              <a:gdLst>
                <a:gd name="T0" fmla="*/ 78 w 156"/>
                <a:gd name="T1" fmla="*/ 0 h 78"/>
                <a:gd name="T2" fmla="*/ 0 w 156"/>
                <a:gd name="T3" fmla="*/ 78 h 78"/>
                <a:gd name="T4" fmla="*/ 0 w 156"/>
                <a:gd name="T5" fmla="*/ 78 h 78"/>
                <a:gd name="T6" fmla="*/ 156 w 156"/>
                <a:gd name="T7" fmla="*/ 78 h 78"/>
                <a:gd name="T8" fmla="*/ 156 w 156"/>
                <a:gd name="T9" fmla="*/ 78 h 78"/>
                <a:gd name="T10" fmla="*/ 78 w 15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78">
                  <a:moveTo>
                    <a:pt x="78" y="0"/>
                  </a:moveTo>
                  <a:cubicBezTo>
                    <a:pt x="35" y="0"/>
                    <a:pt x="0" y="34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34"/>
                    <a:pt x="121" y="0"/>
                    <a:pt x="7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1"/>
            <p:cNvSpPr>
              <a:spLocks/>
            </p:cNvSpPr>
            <p:nvPr/>
          </p:nvSpPr>
          <p:spPr bwMode="auto">
            <a:xfrm>
              <a:off x="9045576" y="1762125"/>
              <a:ext cx="441325" cy="2238375"/>
            </a:xfrm>
            <a:custGeom>
              <a:avLst/>
              <a:gdLst>
                <a:gd name="T0" fmla="*/ 71 w 278"/>
                <a:gd name="T1" fmla="*/ 0 h 1410"/>
                <a:gd name="T2" fmla="*/ 278 w 278"/>
                <a:gd name="T3" fmla="*/ 1393 h 1410"/>
                <a:gd name="T4" fmla="*/ 249 w 278"/>
                <a:gd name="T5" fmla="*/ 1398 h 1410"/>
                <a:gd name="T6" fmla="*/ 43 w 278"/>
                <a:gd name="T7" fmla="*/ 4 h 1410"/>
                <a:gd name="T8" fmla="*/ 26 w 278"/>
                <a:gd name="T9" fmla="*/ 9 h 1410"/>
                <a:gd name="T10" fmla="*/ 232 w 278"/>
                <a:gd name="T11" fmla="*/ 1402 h 1410"/>
                <a:gd name="T12" fmla="*/ 204 w 278"/>
                <a:gd name="T13" fmla="*/ 1410 h 1410"/>
                <a:gd name="T14" fmla="*/ 0 w 278"/>
                <a:gd name="T15" fmla="*/ 16 h 1410"/>
                <a:gd name="T16" fmla="*/ 71 w 278"/>
                <a:gd name="T17" fmla="*/ 0 h 1410"/>
                <a:gd name="T18" fmla="*/ 71 w 278"/>
                <a:gd name="T19" fmla="*/ 0 h 1410"/>
                <a:gd name="T20" fmla="*/ 71 w 278"/>
                <a:gd name="T21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8" h="1410">
                  <a:moveTo>
                    <a:pt x="71" y="0"/>
                  </a:moveTo>
                  <a:lnTo>
                    <a:pt x="278" y="1393"/>
                  </a:lnTo>
                  <a:lnTo>
                    <a:pt x="249" y="1398"/>
                  </a:lnTo>
                  <a:lnTo>
                    <a:pt x="43" y="4"/>
                  </a:lnTo>
                  <a:lnTo>
                    <a:pt x="26" y="9"/>
                  </a:lnTo>
                  <a:lnTo>
                    <a:pt x="232" y="1402"/>
                  </a:lnTo>
                  <a:lnTo>
                    <a:pt x="204" y="1410"/>
                  </a:lnTo>
                  <a:lnTo>
                    <a:pt x="0" y="1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3"/>
            <p:cNvSpPr>
              <a:spLocks/>
            </p:cNvSpPr>
            <p:nvPr/>
          </p:nvSpPr>
          <p:spPr bwMode="auto">
            <a:xfrm>
              <a:off x="7494588" y="1133475"/>
              <a:ext cx="1506538" cy="639763"/>
            </a:xfrm>
            <a:custGeom>
              <a:avLst/>
              <a:gdLst>
                <a:gd name="T0" fmla="*/ 10 w 949"/>
                <a:gd name="T1" fmla="*/ 0 h 403"/>
                <a:gd name="T2" fmla="*/ 949 w 949"/>
                <a:gd name="T3" fmla="*/ 379 h 403"/>
                <a:gd name="T4" fmla="*/ 939 w 949"/>
                <a:gd name="T5" fmla="*/ 403 h 403"/>
                <a:gd name="T6" fmla="*/ 0 w 949"/>
                <a:gd name="T7" fmla="*/ 26 h 403"/>
                <a:gd name="T8" fmla="*/ 10 w 949"/>
                <a:gd name="T9" fmla="*/ 0 h 403"/>
                <a:gd name="T10" fmla="*/ 10 w 949"/>
                <a:gd name="T11" fmla="*/ 0 h 403"/>
                <a:gd name="T12" fmla="*/ 10 w 949"/>
                <a:gd name="T1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9" h="403">
                  <a:moveTo>
                    <a:pt x="10" y="0"/>
                  </a:moveTo>
                  <a:lnTo>
                    <a:pt x="949" y="379"/>
                  </a:lnTo>
                  <a:lnTo>
                    <a:pt x="939" y="403"/>
                  </a:lnTo>
                  <a:lnTo>
                    <a:pt x="0" y="2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4"/>
            <p:cNvSpPr>
              <a:spLocks/>
            </p:cNvSpPr>
            <p:nvPr/>
          </p:nvSpPr>
          <p:spPr bwMode="auto">
            <a:xfrm>
              <a:off x="7521576" y="1069975"/>
              <a:ext cx="1509713" cy="650875"/>
            </a:xfrm>
            <a:custGeom>
              <a:avLst/>
              <a:gdLst>
                <a:gd name="T0" fmla="*/ 0 w 951"/>
                <a:gd name="T1" fmla="*/ 26 h 410"/>
                <a:gd name="T2" fmla="*/ 10 w 951"/>
                <a:gd name="T3" fmla="*/ 0 h 410"/>
                <a:gd name="T4" fmla="*/ 951 w 951"/>
                <a:gd name="T5" fmla="*/ 377 h 410"/>
                <a:gd name="T6" fmla="*/ 936 w 951"/>
                <a:gd name="T7" fmla="*/ 410 h 410"/>
                <a:gd name="T8" fmla="*/ 939 w 951"/>
                <a:gd name="T9" fmla="*/ 400 h 410"/>
                <a:gd name="T10" fmla="*/ 0 w 951"/>
                <a:gd name="T11" fmla="*/ 26 h 410"/>
                <a:gd name="T12" fmla="*/ 0 w 951"/>
                <a:gd name="T13" fmla="*/ 26 h 410"/>
                <a:gd name="T14" fmla="*/ 0 w 951"/>
                <a:gd name="T15" fmla="*/ 2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410">
                  <a:moveTo>
                    <a:pt x="0" y="26"/>
                  </a:moveTo>
                  <a:lnTo>
                    <a:pt x="10" y="0"/>
                  </a:lnTo>
                  <a:lnTo>
                    <a:pt x="951" y="377"/>
                  </a:lnTo>
                  <a:lnTo>
                    <a:pt x="936" y="410"/>
                  </a:lnTo>
                  <a:lnTo>
                    <a:pt x="939" y="40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5"/>
            <p:cNvSpPr>
              <a:spLocks/>
            </p:cNvSpPr>
            <p:nvPr/>
          </p:nvSpPr>
          <p:spPr bwMode="auto">
            <a:xfrm>
              <a:off x="7213601" y="1344613"/>
              <a:ext cx="244475" cy="244475"/>
            </a:xfrm>
            <a:custGeom>
              <a:avLst/>
              <a:gdLst>
                <a:gd name="T0" fmla="*/ 38 w 65"/>
                <a:gd name="T1" fmla="*/ 63 h 65"/>
                <a:gd name="T2" fmla="*/ 3 w 65"/>
                <a:gd name="T3" fmla="*/ 38 h 65"/>
                <a:gd name="T4" fmla="*/ 27 w 65"/>
                <a:gd name="T5" fmla="*/ 3 h 65"/>
                <a:gd name="T6" fmla="*/ 62 w 65"/>
                <a:gd name="T7" fmla="*/ 28 h 65"/>
                <a:gd name="T8" fmla="*/ 38 w 65"/>
                <a:gd name="T9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38" y="63"/>
                  </a:moveTo>
                  <a:cubicBezTo>
                    <a:pt x="21" y="65"/>
                    <a:pt x="5" y="54"/>
                    <a:pt x="3" y="38"/>
                  </a:cubicBezTo>
                  <a:cubicBezTo>
                    <a:pt x="0" y="22"/>
                    <a:pt x="11" y="6"/>
                    <a:pt x="27" y="3"/>
                  </a:cubicBezTo>
                  <a:cubicBezTo>
                    <a:pt x="44" y="0"/>
                    <a:pt x="60" y="11"/>
                    <a:pt x="62" y="28"/>
                  </a:cubicBezTo>
                  <a:cubicBezTo>
                    <a:pt x="65" y="44"/>
                    <a:pt x="54" y="60"/>
                    <a:pt x="38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6"/>
            <p:cNvSpPr>
              <a:spLocks/>
            </p:cNvSpPr>
            <p:nvPr/>
          </p:nvSpPr>
          <p:spPr bwMode="auto">
            <a:xfrm>
              <a:off x="7002463" y="787400"/>
              <a:ext cx="790575" cy="809625"/>
            </a:xfrm>
            <a:custGeom>
              <a:avLst/>
              <a:gdLst>
                <a:gd name="T0" fmla="*/ 162 w 210"/>
                <a:gd name="T1" fmla="*/ 8 h 215"/>
                <a:gd name="T2" fmla="*/ 130 w 210"/>
                <a:gd name="T3" fmla="*/ 0 h 215"/>
                <a:gd name="T4" fmla="*/ 99 w 210"/>
                <a:gd name="T5" fmla="*/ 56 h 215"/>
                <a:gd name="T6" fmla="*/ 0 w 210"/>
                <a:gd name="T7" fmla="*/ 140 h 215"/>
                <a:gd name="T8" fmla="*/ 97 w 210"/>
                <a:gd name="T9" fmla="*/ 174 h 215"/>
                <a:gd name="T10" fmla="*/ 192 w 210"/>
                <a:gd name="T11" fmla="*/ 215 h 215"/>
                <a:gd name="T12" fmla="*/ 177 w 210"/>
                <a:gd name="T13" fmla="*/ 87 h 215"/>
                <a:gd name="T14" fmla="*/ 192 w 210"/>
                <a:gd name="T15" fmla="*/ 25 h 215"/>
                <a:gd name="T16" fmla="*/ 162 w 210"/>
                <a:gd name="T17" fmla="*/ 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5">
                  <a:moveTo>
                    <a:pt x="162" y="8"/>
                  </a:moveTo>
                  <a:cubicBezTo>
                    <a:pt x="152" y="4"/>
                    <a:pt x="141" y="1"/>
                    <a:pt x="130" y="0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58" y="61"/>
                    <a:pt x="19" y="93"/>
                    <a:pt x="0" y="140"/>
                  </a:cubicBezTo>
                  <a:cubicBezTo>
                    <a:pt x="31" y="150"/>
                    <a:pt x="64" y="161"/>
                    <a:pt x="97" y="174"/>
                  </a:cubicBezTo>
                  <a:cubicBezTo>
                    <a:pt x="131" y="187"/>
                    <a:pt x="162" y="201"/>
                    <a:pt x="192" y="215"/>
                  </a:cubicBezTo>
                  <a:cubicBezTo>
                    <a:pt x="210" y="168"/>
                    <a:pt x="202" y="118"/>
                    <a:pt x="177" y="87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3" y="18"/>
                    <a:pt x="173" y="12"/>
                    <a:pt x="162" y="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7"/>
            <p:cNvSpPr>
              <a:spLocks/>
            </p:cNvSpPr>
            <p:nvPr/>
          </p:nvSpPr>
          <p:spPr bwMode="auto">
            <a:xfrm>
              <a:off x="7370763" y="960438"/>
              <a:ext cx="304800" cy="153988"/>
            </a:xfrm>
            <a:custGeom>
              <a:avLst/>
              <a:gdLst>
                <a:gd name="T0" fmla="*/ 81 w 81"/>
                <a:gd name="T1" fmla="*/ 30 h 41"/>
                <a:gd name="T2" fmla="*/ 6 w 81"/>
                <a:gd name="T3" fmla="*/ 1 h 41"/>
                <a:gd name="T4" fmla="*/ 0 w 81"/>
                <a:gd name="T5" fmla="*/ 10 h 41"/>
                <a:gd name="T6" fmla="*/ 78 w 81"/>
                <a:gd name="T7" fmla="*/ 41 h 41"/>
                <a:gd name="T8" fmla="*/ 81 w 81"/>
                <a:gd name="T9" fmla="*/ 30 h 41"/>
                <a:gd name="T10" fmla="*/ 81 w 81"/>
                <a:gd name="T11" fmla="*/ 3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1">
                  <a:moveTo>
                    <a:pt x="81" y="30"/>
                  </a:moveTo>
                  <a:cubicBezTo>
                    <a:pt x="65" y="14"/>
                    <a:pt x="29" y="0"/>
                    <a:pt x="6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3" y="8"/>
                    <a:pt x="67" y="24"/>
                    <a:pt x="78" y="41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8"/>
            <p:cNvSpPr>
              <a:spLocks/>
            </p:cNvSpPr>
            <p:nvPr/>
          </p:nvSpPr>
          <p:spPr bwMode="auto">
            <a:xfrm>
              <a:off x="8966201" y="1625600"/>
              <a:ext cx="271463" cy="268288"/>
            </a:xfrm>
            <a:custGeom>
              <a:avLst/>
              <a:gdLst>
                <a:gd name="T0" fmla="*/ 59 w 72"/>
                <a:gd name="T1" fmla="*/ 13 h 71"/>
                <a:gd name="T2" fmla="*/ 13 w 72"/>
                <a:gd name="T3" fmla="*/ 12 h 71"/>
                <a:gd name="T4" fmla="*/ 12 w 72"/>
                <a:gd name="T5" fmla="*/ 58 h 71"/>
                <a:gd name="T6" fmla="*/ 59 w 72"/>
                <a:gd name="T7" fmla="*/ 58 h 71"/>
                <a:gd name="T8" fmla="*/ 59 w 72"/>
                <a:gd name="T9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">
                  <a:moveTo>
                    <a:pt x="59" y="13"/>
                  </a:moveTo>
                  <a:cubicBezTo>
                    <a:pt x="47" y="0"/>
                    <a:pt x="26" y="0"/>
                    <a:pt x="13" y="12"/>
                  </a:cubicBezTo>
                  <a:cubicBezTo>
                    <a:pt x="0" y="25"/>
                    <a:pt x="0" y="45"/>
                    <a:pt x="12" y="58"/>
                  </a:cubicBezTo>
                  <a:cubicBezTo>
                    <a:pt x="25" y="71"/>
                    <a:pt x="46" y="71"/>
                    <a:pt x="59" y="58"/>
                  </a:cubicBezTo>
                  <a:cubicBezTo>
                    <a:pt x="72" y="46"/>
                    <a:pt x="72" y="25"/>
                    <a:pt x="59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119"/>
            <p:cNvSpPr>
              <a:spLocks noChangeArrowheads="1"/>
            </p:cNvSpPr>
            <p:nvPr/>
          </p:nvSpPr>
          <p:spPr bwMode="auto">
            <a:xfrm>
              <a:off x="9012238" y="1668463"/>
              <a:ext cx="180975" cy="184150"/>
            </a:xfrm>
            <a:prstGeom prst="ellipse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085138" y="530224"/>
            <a:ext cx="2089150" cy="3644900"/>
            <a:chOff x="7596188" y="403225"/>
            <a:chExt cx="2089150" cy="3644900"/>
          </a:xfrm>
        </p:grpSpPr>
        <p:sp>
          <p:nvSpPr>
            <p:cNvPr id="158" name="Freeform 112"/>
            <p:cNvSpPr>
              <a:spLocks/>
            </p:cNvSpPr>
            <p:nvPr/>
          </p:nvSpPr>
          <p:spPr bwMode="auto">
            <a:xfrm>
              <a:off x="9097963" y="3756025"/>
              <a:ext cx="587375" cy="292100"/>
            </a:xfrm>
            <a:custGeom>
              <a:avLst/>
              <a:gdLst>
                <a:gd name="T0" fmla="*/ 78 w 156"/>
                <a:gd name="T1" fmla="*/ 0 h 78"/>
                <a:gd name="T2" fmla="*/ 0 w 156"/>
                <a:gd name="T3" fmla="*/ 78 h 78"/>
                <a:gd name="T4" fmla="*/ 0 w 156"/>
                <a:gd name="T5" fmla="*/ 78 h 78"/>
                <a:gd name="T6" fmla="*/ 156 w 156"/>
                <a:gd name="T7" fmla="*/ 78 h 78"/>
                <a:gd name="T8" fmla="*/ 156 w 156"/>
                <a:gd name="T9" fmla="*/ 78 h 78"/>
                <a:gd name="T10" fmla="*/ 78 w 15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78">
                  <a:moveTo>
                    <a:pt x="78" y="0"/>
                  </a:moveTo>
                  <a:cubicBezTo>
                    <a:pt x="35" y="0"/>
                    <a:pt x="0" y="34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34"/>
                    <a:pt x="121" y="0"/>
                    <a:pt x="7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1"/>
            <p:cNvSpPr>
              <a:spLocks/>
            </p:cNvSpPr>
            <p:nvPr/>
          </p:nvSpPr>
          <p:spPr bwMode="auto">
            <a:xfrm>
              <a:off x="9342438" y="1806575"/>
              <a:ext cx="203200" cy="2178050"/>
            </a:xfrm>
            <a:custGeom>
              <a:avLst/>
              <a:gdLst>
                <a:gd name="T0" fmla="*/ 128 w 128"/>
                <a:gd name="T1" fmla="*/ 5 h 1372"/>
                <a:gd name="T2" fmla="*/ 74 w 128"/>
                <a:gd name="T3" fmla="*/ 1372 h 1372"/>
                <a:gd name="T4" fmla="*/ 45 w 128"/>
                <a:gd name="T5" fmla="*/ 1372 h 1372"/>
                <a:gd name="T6" fmla="*/ 100 w 128"/>
                <a:gd name="T7" fmla="*/ 3 h 1372"/>
                <a:gd name="T8" fmla="*/ 81 w 128"/>
                <a:gd name="T9" fmla="*/ 0 h 1372"/>
                <a:gd name="T10" fmla="*/ 29 w 128"/>
                <a:gd name="T11" fmla="*/ 1370 h 1372"/>
                <a:gd name="T12" fmla="*/ 0 w 128"/>
                <a:gd name="T13" fmla="*/ 1367 h 1372"/>
                <a:gd name="T14" fmla="*/ 55 w 128"/>
                <a:gd name="T15" fmla="*/ 0 h 1372"/>
                <a:gd name="T16" fmla="*/ 128 w 128"/>
                <a:gd name="T17" fmla="*/ 5 h 1372"/>
                <a:gd name="T18" fmla="*/ 128 w 128"/>
                <a:gd name="T19" fmla="*/ 5 h 1372"/>
                <a:gd name="T20" fmla="*/ 128 w 128"/>
                <a:gd name="T21" fmla="*/ 5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372">
                  <a:moveTo>
                    <a:pt x="128" y="5"/>
                  </a:moveTo>
                  <a:lnTo>
                    <a:pt x="74" y="1372"/>
                  </a:lnTo>
                  <a:lnTo>
                    <a:pt x="45" y="1372"/>
                  </a:lnTo>
                  <a:lnTo>
                    <a:pt x="100" y="3"/>
                  </a:lnTo>
                  <a:lnTo>
                    <a:pt x="81" y="0"/>
                  </a:lnTo>
                  <a:lnTo>
                    <a:pt x="29" y="1370"/>
                  </a:lnTo>
                  <a:lnTo>
                    <a:pt x="0" y="1367"/>
                  </a:lnTo>
                  <a:lnTo>
                    <a:pt x="55" y="0"/>
                  </a:lnTo>
                  <a:lnTo>
                    <a:pt x="128" y="5"/>
                  </a:lnTo>
                  <a:lnTo>
                    <a:pt x="128" y="5"/>
                  </a:lnTo>
                  <a:lnTo>
                    <a:pt x="12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2"/>
            <p:cNvSpPr>
              <a:spLocks/>
            </p:cNvSpPr>
            <p:nvPr/>
          </p:nvSpPr>
          <p:spPr bwMode="auto">
            <a:xfrm>
              <a:off x="8224838" y="749300"/>
              <a:ext cx="1238250" cy="1103313"/>
            </a:xfrm>
            <a:custGeom>
              <a:avLst/>
              <a:gdLst>
                <a:gd name="T0" fmla="*/ 19 w 780"/>
                <a:gd name="T1" fmla="*/ 0 h 695"/>
                <a:gd name="T2" fmla="*/ 780 w 780"/>
                <a:gd name="T3" fmla="*/ 673 h 695"/>
                <a:gd name="T4" fmla="*/ 761 w 780"/>
                <a:gd name="T5" fmla="*/ 695 h 695"/>
                <a:gd name="T6" fmla="*/ 0 w 780"/>
                <a:gd name="T7" fmla="*/ 22 h 695"/>
                <a:gd name="T8" fmla="*/ 19 w 780"/>
                <a:gd name="T9" fmla="*/ 0 h 695"/>
                <a:gd name="T10" fmla="*/ 19 w 780"/>
                <a:gd name="T11" fmla="*/ 0 h 695"/>
                <a:gd name="T12" fmla="*/ 19 w 780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0" h="695">
                  <a:moveTo>
                    <a:pt x="19" y="0"/>
                  </a:moveTo>
                  <a:lnTo>
                    <a:pt x="780" y="673"/>
                  </a:lnTo>
                  <a:lnTo>
                    <a:pt x="761" y="695"/>
                  </a:lnTo>
                  <a:lnTo>
                    <a:pt x="0" y="2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3"/>
            <p:cNvSpPr>
              <a:spLocks/>
            </p:cNvSpPr>
            <p:nvPr/>
          </p:nvSpPr>
          <p:spPr bwMode="auto">
            <a:xfrm>
              <a:off x="8278813" y="696913"/>
              <a:ext cx="1233488" cy="1109663"/>
            </a:xfrm>
            <a:custGeom>
              <a:avLst/>
              <a:gdLst>
                <a:gd name="T0" fmla="*/ 0 w 777"/>
                <a:gd name="T1" fmla="*/ 22 h 699"/>
                <a:gd name="T2" fmla="*/ 18 w 777"/>
                <a:gd name="T3" fmla="*/ 0 h 699"/>
                <a:gd name="T4" fmla="*/ 777 w 777"/>
                <a:gd name="T5" fmla="*/ 673 h 699"/>
                <a:gd name="T6" fmla="*/ 751 w 777"/>
                <a:gd name="T7" fmla="*/ 699 h 699"/>
                <a:gd name="T8" fmla="*/ 758 w 777"/>
                <a:gd name="T9" fmla="*/ 694 h 699"/>
                <a:gd name="T10" fmla="*/ 0 w 777"/>
                <a:gd name="T11" fmla="*/ 22 h 699"/>
                <a:gd name="T12" fmla="*/ 0 w 777"/>
                <a:gd name="T13" fmla="*/ 22 h 699"/>
                <a:gd name="T14" fmla="*/ 0 w 777"/>
                <a:gd name="T15" fmla="*/ 2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699">
                  <a:moveTo>
                    <a:pt x="0" y="22"/>
                  </a:moveTo>
                  <a:lnTo>
                    <a:pt x="18" y="0"/>
                  </a:lnTo>
                  <a:lnTo>
                    <a:pt x="777" y="673"/>
                  </a:lnTo>
                  <a:lnTo>
                    <a:pt x="751" y="699"/>
                  </a:lnTo>
                  <a:lnTo>
                    <a:pt x="758" y="69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4"/>
            <p:cNvSpPr>
              <a:spLocks/>
            </p:cNvSpPr>
            <p:nvPr/>
          </p:nvSpPr>
          <p:spPr bwMode="auto">
            <a:xfrm>
              <a:off x="7694613" y="806450"/>
              <a:ext cx="260350" cy="252413"/>
            </a:xfrm>
            <a:custGeom>
              <a:avLst/>
              <a:gdLst>
                <a:gd name="T0" fmla="*/ 26 w 69"/>
                <a:gd name="T1" fmla="*/ 62 h 67"/>
                <a:gd name="T2" fmla="*/ 6 w 69"/>
                <a:gd name="T3" fmla="*/ 24 h 67"/>
                <a:gd name="T4" fmla="*/ 44 w 69"/>
                <a:gd name="T5" fmla="*/ 4 h 67"/>
                <a:gd name="T6" fmla="*/ 64 w 69"/>
                <a:gd name="T7" fmla="*/ 42 h 67"/>
                <a:gd name="T8" fmla="*/ 26 w 69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7">
                  <a:moveTo>
                    <a:pt x="26" y="62"/>
                  </a:moveTo>
                  <a:cubicBezTo>
                    <a:pt x="9" y="57"/>
                    <a:pt x="0" y="40"/>
                    <a:pt x="6" y="24"/>
                  </a:cubicBezTo>
                  <a:cubicBezTo>
                    <a:pt x="11" y="8"/>
                    <a:pt x="28" y="0"/>
                    <a:pt x="44" y="4"/>
                  </a:cubicBezTo>
                  <a:cubicBezTo>
                    <a:pt x="60" y="10"/>
                    <a:pt x="69" y="27"/>
                    <a:pt x="64" y="42"/>
                  </a:cubicBezTo>
                  <a:cubicBezTo>
                    <a:pt x="59" y="58"/>
                    <a:pt x="41" y="67"/>
                    <a:pt x="26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5"/>
            <p:cNvSpPr>
              <a:spLocks/>
            </p:cNvSpPr>
            <p:nvPr/>
          </p:nvSpPr>
          <p:spPr bwMode="auto">
            <a:xfrm>
              <a:off x="7596188" y="403225"/>
              <a:ext cx="842963" cy="823913"/>
            </a:xfrm>
            <a:custGeom>
              <a:avLst/>
              <a:gdLst>
                <a:gd name="T0" fmla="*/ 206 w 224"/>
                <a:gd name="T1" fmla="*/ 21 h 219"/>
                <a:gd name="T2" fmla="*/ 180 w 224"/>
                <a:gd name="T3" fmla="*/ 0 h 219"/>
                <a:gd name="T4" fmla="*/ 127 w 224"/>
                <a:gd name="T5" fmla="*/ 34 h 219"/>
                <a:gd name="T6" fmla="*/ 0 w 224"/>
                <a:gd name="T7" fmla="*/ 63 h 219"/>
                <a:gd name="T8" fmla="*/ 71 w 224"/>
                <a:gd name="T9" fmla="*/ 138 h 219"/>
                <a:gd name="T10" fmla="*/ 137 w 224"/>
                <a:gd name="T11" fmla="*/ 219 h 219"/>
                <a:gd name="T12" fmla="*/ 182 w 224"/>
                <a:gd name="T13" fmla="*/ 98 h 219"/>
                <a:gd name="T14" fmla="*/ 224 w 224"/>
                <a:gd name="T15" fmla="*/ 49 h 219"/>
                <a:gd name="T16" fmla="*/ 206 w 224"/>
                <a:gd name="T17" fmla="*/ 2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9">
                  <a:moveTo>
                    <a:pt x="206" y="21"/>
                  </a:moveTo>
                  <a:cubicBezTo>
                    <a:pt x="198" y="13"/>
                    <a:pt x="190" y="5"/>
                    <a:pt x="180" y="0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89" y="21"/>
                    <a:pt x="40" y="31"/>
                    <a:pt x="0" y="63"/>
                  </a:cubicBezTo>
                  <a:cubicBezTo>
                    <a:pt x="24" y="86"/>
                    <a:pt x="48" y="112"/>
                    <a:pt x="71" y="138"/>
                  </a:cubicBezTo>
                  <a:cubicBezTo>
                    <a:pt x="95" y="166"/>
                    <a:pt x="117" y="193"/>
                    <a:pt x="137" y="219"/>
                  </a:cubicBezTo>
                  <a:cubicBezTo>
                    <a:pt x="175" y="185"/>
                    <a:pt x="191" y="137"/>
                    <a:pt x="182" y="98"/>
                  </a:cubicBezTo>
                  <a:cubicBezTo>
                    <a:pt x="224" y="49"/>
                    <a:pt x="224" y="49"/>
                    <a:pt x="224" y="49"/>
                  </a:cubicBezTo>
                  <a:cubicBezTo>
                    <a:pt x="219" y="39"/>
                    <a:pt x="213" y="30"/>
                    <a:pt x="206" y="2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6"/>
            <p:cNvSpPr>
              <a:spLocks/>
            </p:cNvSpPr>
            <p:nvPr/>
          </p:nvSpPr>
          <p:spPr bwMode="auto">
            <a:xfrm>
              <a:off x="8075613" y="509588"/>
              <a:ext cx="236538" cy="263525"/>
            </a:xfrm>
            <a:custGeom>
              <a:avLst/>
              <a:gdLst>
                <a:gd name="T0" fmla="*/ 63 w 63"/>
                <a:gd name="T1" fmla="*/ 62 h 70"/>
                <a:gd name="T2" fmla="*/ 9 w 63"/>
                <a:gd name="T3" fmla="*/ 0 h 70"/>
                <a:gd name="T4" fmla="*/ 0 w 63"/>
                <a:gd name="T5" fmla="*/ 6 h 70"/>
                <a:gd name="T6" fmla="*/ 56 w 63"/>
                <a:gd name="T7" fmla="*/ 70 h 70"/>
                <a:gd name="T8" fmla="*/ 63 w 63"/>
                <a:gd name="T9" fmla="*/ 62 h 70"/>
                <a:gd name="T10" fmla="*/ 63 w 63"/>
                <a:gd name="T11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0">
                  <a:moveTo>
                    <a:pt x="63" y="62"/>
                  </a:moveTo>
                  <a:cubicBezTo>
                    <a:pt x="56" y="39"/>
                    <a:pt x="30" y="1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1" y="14"/>
                    <a:pt x="53" y="49"/>
                    <a:pt x="56" y="70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7"/>
            <p:cNvSpPr>
              <a:spLocks/>
            </p:cNvSpPr>
            <p:nvPr/>
          </p:nvSpPr>
          <p:spPr bwMode="auto">
            <a:xfrm>
              <a:off x="9350376" y="1668463"/>
              <a:ext cx="271463" cy="266700"/>
            </a:xfrm>
            <a:custGeom>
              <a:avLst/>
              <a:gdLst>
                <a:gd name="T0" fmla="*/ 59 w 72"/>
                <a:gd name="T1" fmla="*/ 13 h 71"/>
                <a:gd name="T2" fmla="*/ 13 w 72"/>
                <a:gd name="T3" fmla="*/ 12 h 71"/>
                <a:gd name="T4" fmla="*/ 12 w 72"/>
                <a:gd name="T5" fmla="*/ 58 h 71"/>
                <a:gd name="T6" fmla="*/ 58 w 72"/>
                <a:gd name="T7" fmla="*/ 59 h 71"/>
                <a:gd name="T8" fmla="*/ 59 w 72"/>
                <a:gd name="T9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">
                  <a:moveTo>
                    <a:pt x="59" y="13"/>
                  </a:moveTo>
                  <a:cubicBezTo>
                    <a:pt x="46" y="0"/>
                    <a:pt x="26" y="0"/>
                    <a:pt x="13" y="12"/>
                  </a:cubicBezTo>
                  <a:cubicBezTo>
                    <a:pt x="0" y="25"/>
                    <a:pt x="0" y="45"/>
                    <a:pt x="12" y="58"/>
                  </a:cubicBezTo>
                  <a:cubicBezTo>
                    <a:pt x="25" y="71"/>
                    <a:pt x="46" y="71"/>
                    <a:pt x="58" y="59"/>
                  </a:cubicBezTo>
                  <a:cubicBezTo>
                    <a:pt x="72" y="46"/>
                    <a:pt x="72" y="25"/>
                    <a:pt x="59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128"/>
            <p:cNvSpPr>
              <a:spLocks noChangeArrowheads="1"/>
            </p:cNvSpPr>
            <p:nvPr/>
          </p:nvSpPr>
          <p:spPr bwMode="auto">
            <a:xfrm>
              <a:off x="9396413" y="1709738"/>
              <a:ext cx="179388" cy="184150"/>
            </a:xfrm>
            <a:prstGeom prst="ellipse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628063" y="1192212"/>
            <a:ext cx="1903413" cy="2982912"/>
            <a:chOff x="8139113" y="1065213"/>
            <a:chExt cx="1903413" cy="2982912"/>
          </a:xfrm>
        </p:grpSpPr>
        <p:sp>
          <p:nvSpPr>
            <p:cNvPr id="148" name="Freeform 102"/>
            <p:cNvSpPr>
              <a:spLocks/>
            </p:cNvSpPr>
            <p:nvPr/>
          </p:nvSpPr>
          <p:spPr bwMode="auto">
            <a:xfrm>
              <a:off x="8462963" y="1295400"/>
              <a:ext cx="1508125" cy="642938"/>
            </a:xfrm>
            <a:custGeom>
              <a:avLst/>
              <a:gdLst>
                <a:gd name="T0" fmla="*/ 9 w 950"/>
                <a:gd name="T1" fmla="*/ 0 h 405"/>
                <a:gd name="T2" fmla="*/ 950 w 950"/>
                <a:gd name="T3" fmla="*/ 379 h 405"/>
                <a:gd name="T4" fmla="*/ 938 w 950"/>
                <a:gd name="T5" fmla="*/ 405 h 405"/>
                <a:gd name="T6" fmla="*/ 0 w 950"/>
                <a:gd name="T7" fmla="*/ 26 h 405"/>
                <a:gd name="T8" fmla="*/ 9 w 950"/>
                <a:gd name="T9" fmla="*/ 0 h 405"/>
                <a:gd name="T10" fmla="*/ 9 w 950"/>
                <a:gd name="T11" fmla="*/ 0 h 405"/>
                <a:gd name="T12" fmla="*/ 9 w 950"/>
                <a:gd name="T13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0" h="405">
                  <a:moveTo>
                    <a:pt x="9" y="0"/>
                  </a:moveTo>
                  <a:lnTo>
                    <a:pt x="950" y="379"/>
                  </a:lnTo>
                  <a:lnTo>
                    <a:pt x="938" y="405"/>
                  </a:lnTo>
                  <a:lnTo>
                    <a:pt x="0" y="26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3"/>
            <p:cNvSpPr>
              <a:spLocks/>
            </p:cNvSpPr>
            <p:nvPr/>
          </p:nvSpPr>
          <p:spPr bwMode="auto">
            <a:xfrm>
              <a:off x="9320213" y="1870075"/>
              <a:ext cx="639763" cy="2125663"/>
            </a:xfrm>
            <a:custGeom>
              <a:avLst/>
              <a:gdLst>
                <a:gd name="T0" fmla="*/ 403 w 403"/>
                <a:gd name="T1" fmla="*/ 27 h 1339"/>
                <a:gd name="T2" fmla="*/ 69 w 403"/>
                <a:gd name="T3" fmla="*/ 1339 h 1339"/>
                <a:gd name="T4" fmla="*/ 43 w 403"/>
                <a:gd name="T5" fmla="*/ 1327 h 1339"/>
                <a:gd name="T6" fmla="*/ 377 w 403"/>
                <a:gd name="T7" fmla="*/ 17 h 1339"/>
                <a:gd name="T8" fmla="*/ 361 w 403"/>
                <a:gd name="T9" fmla="*/ 10 h 1339"/>
                <a:gd name="T10" fmla="*/ 26 w 403"/>
                <a:gd name="T11" fmla="*/ 1323 h 1339"/>
                <a:gd name="T12" fmla="*/ 0 w 403"/>
                <a:gd name="T13" fmla="*/ 1313 h 1339"/>
                <a:gd name="T14" fmla="*/ 334 w 403"/>
                <a:gd name="T15" fmla="*/ 0 h 1339"/>
                <a:gd name="T16" fmla="*/ 403 w 403"/>
                <a:gd name="T17" fmla="*/ 27 h 1339"/>
                <a:gd name="T18" fmla="*/ 403 w 403"/>
                <a:gd name="T19" fmla="*/ 27 h 1339"/>
                <a:gd name="T20" fmla="*/ 403 w 403"/>
                <a:gd name="T21" fmla="*/ 27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1339">
                  <a:moveTo>
                    <a:pt x="403" y="27"/>
                  </a:moveTo>
                  <a:lnTo>
                    <a:pt x="69" y="1339"/>
                  </a:lnTo>
                  <a:lnTo>
                    <a:pt x="43" y="1327"/>
                  </a:lnTo>
                  <a:lnTo>
                    <a:pt x="377" y="17"/>
                  </a:lnTo>
                  <a:lnTo>
                    <a:pt x="361" y="10"/>
                  </a:lnTo>
                  <a:lnTo>
                    <a:pt x="26" y="1323"/>
                  </a:lnTo>
                  <a:lnTo>
                    <a:pt x="0" y="1313"/>
                  </a:lnTo>
                  <a:lnTo>
                    <a:pt x="334" y="0"/>
                  </a:lnTo>
                  <a:lnTo>
                    <a:pt x="403" y="27"/>
                  </a:lnTo>
                  <a:lnTo>
                    <a:pt x="403" y="27"/>
                  </a:lnTo>
                  <a:lnTo>
                    <a:pt x="40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4"/>
            <p:cNvSpPr>
              <a:spLocks/>
            </p:cNvSpPr>
            <p:nvPr/>
          </p:nvSpPr>
          <p:spPr bwMode="auto">
            <a:xfrm>
              <a:off x="8488363" y="1227138"/>
              <a:ext cx="1506538" cy="655638"/>
            </a:xfrm>
            <a:custGeom>
              <a:avLst/>
              <a:gdLst>
                <a:gd name="T0" fmla="*/ 0 w 949"/>
                <a:gd name="T1" fmla="*/ 26 h 413"/>
                <a:gd name="T2" fmla="*/ 12 w 949"/>
                <a:gd name="T3" fmla="*/ 0 h 413"/>
                <a:gd name="T4" fmla="*/ 949 w 949"/>
                <a:gd name="T5" fmla="*/ 377 h 413"/>
                <a:gd name="T6" fmla="*/ 937 w 949"/>
                <a:gd name="T7" fmla="*/ 413 h 413"/>
                <a:gd name="T8" fmla="*/ 939 w 949"/>
                <a:gd name="T9" fmla="*/ 405 h 413"/>
                <a:gd name="T10" fmla="*/ 0 w 949"/>
                <a:gd name="T11" fmla="*/ 26 h 413"/>
                <a:gd name="T12" fmla="*/ 0 w 949"/>
                <a:gd name="T13" fmla="*/ 26 h 413"/>
                <a:gd name="T14" fmla="*/ 0 w 949"/>
                <a:gd name="T15" fmla="*/ 2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9" h="413">
                  <a:moveTo>
                    <a:pt x="0" y="26"/>
                  </a:moveTo>
                  <a:lnTo>
                    <a:pt x="12" y="0"/>
                  </a:lnTo>
                  <a:lnTo>
                    <a:pt x="949" y="377"/>
                  </a:lnTo>
                  <a:lnTo>
                    <a:pt x="937" y="413"/>
                  </a:lnTo>
                  <a:lnTo>
                    <a:pt x="939" y="40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5"/>
            <p:cNvSpPr>
              <a:spLocks/>
            </p:cNvSpPr>
            <p:nvPr/>
          </p:nvSpPr>
          <p:spPr bwMode="auto">
            <a:xfrm>
              <a:off x="8180388" y="1377950"/>
              <a:ext cx="266700" cy="260350"/>
            </a:xfrm>
            <a:custGeom>
              <a:avLst/>
              <a:gdLst>
                <a:gd name="T0" fmla="*/ 21 w 71"/>
                <a:gd name="T1" fmla="*/ 61 h 69"/>
                <a:gd name="T2" fmla="*/ 8 w 71"/>
                <a:gd name="T3" fmla="*/ 20 h 69"/>
                <a:gd name="T4" fmla="*/ 49 w 71"/>
                <a:gd name="T5" fmla="*/ 7 h 69"/>
                <a:gd name="T6" fmla="*/ 63 w 71"/>
                <a:gd name="T7" fmla="*/ 48 h 69"/>
                <a:gd name="T8" fmla="*/ 21 w 71"/>
                <a:gd name="T9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9">
                  <a:moveTo>
                    <a:pt x="21" y="61"/>
                  </a:moveTo>
                  <a:cubicBezTo>
                    <a:pt x="6" y="53"/>
                    <a:pt x="0" y="35"/>
                    <a:pt x="8" y="20"/>
                  </a:cubicBezTo>
                  <a:cubicBezTo>
                    <a:pt x="16" y="5"/>
                    <a:pt x="35" y="0"/>
                    <a:pt x="49" y="7"/>
                  </a:cubicBezTo>
                  <a:cubicBezTo>
                    <a:pt x="65" y="15"/>
                    <a:pt x="71" y="33"/>
                    <a:pt x="63" y="48"/>
                  </a:cubicBezTo>
                  <a:cubicBezTo>
                    <a:pt x="55" y="63"/>
                    <a:pt x="36" y="69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6"/>
            <p:cNvSpPr>
              <a:spLocks/>
            </p:cNvSpPr>
            <p:nvPr/>
          </p:nvSpPr>
          <p:spPr bwMode="auto">
            <a:xfrm>
              <a:off x="8139113" y="1065213"/>
              <a:ext cx="838200" cy="782638"/>
            </a:xfrm>
            <a:custGeom>
              <a:avLst/>
              <a:gdLst>
                <a:gd name="T0" fmla="*/ 210 w 223"/>
                <a:gd name="T1" fmla="*/ 26 h 208"/>
                <a:gd name="T2" fmla="*/ 189 w 223"/>
                <a:gd name="T3" fmla="*/ 0 h 208"/>
                <a:gd name="T4" fmla="*/ 130 w 223"/>
                <a:gd name="T5" fmla="*/ 24 h 208"/>
                <a:gd name="T6" fmla="*/ 0 w 223"/>
                <a:gd name="T7" fmla="*/ 31 h 208"/>
                <a:gd name="T8" fmla="*/ 57 w 223"/>
                <a:gd name="T9" fmla="*/ 118 h 208"/>
                <a:gd name="T10" fmla="*/ 107 w 223"/>
                <a:gd name="T11" fmla="*/ 208 h 208"/>
                <a:gd name="T12" fmla="*/ 173 w 223"/>
                <a:gd name="T13" fmla="*/ 97 h 208"/>
                <a:gd name="T14" fmla="*/ 223 w 223"/>
                <a:gd name="T15" fmla="*/ 56 h 208"/>
                <a:gd name="T16" fmla="*/ 210 w 223"/>
                <a:gd name="T17" fmla="*/ 2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208">
                  <a:moveTo>
                    <a:pt x="210" y="26"/>
                  </a:moveTo>
                  <a:cubicBezTo>
                    <a:pt x="204" y="16"/>
                    <a:pt x="197" y="7"/>
                    <a:pt x="189" y="0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95" y="4"/>
                    <a:pt x="45" y="6"/>
                    <a:pt x="0" y="31"/>
                  </a:cubicBezTo>
                  <a:cubicBezTo>
                    <a:pt x="19" y="58"/>
                    <a:pt x="38" y="87"/>
                    <a:pt x="57" y="118"/>
                  </a:cubicBezTo>
                  <a:cubicBezTo>
                    <a:pt x="76" y="148"/>
                    <a:pt x="93" y="179"/>
                    <a:pt x="107" y="208"/>
                  </a:cubicBezTo>
                  <a:cubicBezTo>
                    <a:pt x="150" y="181"/>
                    <a:pt x="175" y="137"/>
                    <a:pt x="173" y="97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0" y="46"/>
                    <a:pt x="216" y="35"/>
                    <a:pt x="210" y="2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7"/>
            <p:cNvSpPr>
              <a:spLocks/>
            </p:cNvSpPr>
            <p:nvPr/>
          </p:nvSpPr>
          <p:spPr bwMode="auto">
            <a:xfrm>
              <a:off x="8628063" y="1141413"/>
              <a:ext cx="195263" cy="285750"/>
            </a:xfrm>
            <a:custGeom>
              <a:avLst/>
              <a:gdLst>
                <a:gd name="T0" fmla="*/ 52 w 52"/>
                <a:gd name="T1" fmla="*/ 69 h 76"/>
                <a:gd name="T2" fmla="*/ 10 w 52"/>
                <a:gd name="T3" fmla="*/ 0 h 76"/>
                <a:gd name="T4" fmla="*/ 0 w 52"/>
                <a:gd name="T5" fmla="*/ 5 h 76"/>
                <a:gd name="T6" fmla="*/ 43 w 52"/>
                <a:gd name="T7" fmla="*/ 76 h 76"/>
                <a:gd name="T8" fmla="*/ 52 w 52"/>
                <a:gd name="T9" fmla="*/ 69 h 76"/>
                <a:gd name="T10" fmla="*/ 52 w 52"/>
                <a:gd name="T11" fmla="*/ 6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76">
                  <a:moveTo>
                    <a:pt x="52" y="69"/>
                  </a:moveTo>
                  <a:cubicBezTo>
                    <a:pt x="49" y="46"/>
                    <a:pt x="29" y="15"/>
                    <a:pt x="1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9" y="16"/>
                    <a:pt x="44" y="55"/>
                    <a:pt x="43" y="76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69"/>
                    <a:pt x="52" y="69"/>
                    <a:pt x="52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8"/>
            <p:cNvSpPr>
              <a:spLocks/>
            </p:cNvSpPr>
            <p:nvPr/>
          </p:nvSpPr>
          <p:spPr bwMode="auto">
            <a:xfrm>
              <a:off x="9772651" y="1746250"/>
              <a:ext cx="269875" cy="268288"/>
            </a:xfrm>
            <a:custGeom>
              <a:avLst/>
              <a:gdLst>
                <a:gd name="T0" fmla="*/ 59 w 72"/>
                <a:gd name="T1" fmla="*/ 13 h 71"/>
                <a:gd name="T2" fmla="*/ 13 w 72"/>
                <a:gd name="T3" fmla="*/ 12 h 71"/>
                <a:gd name="T4" fmla="*/ 12 w 72"/>
                <a:gd name="T5" fmla="*/ 59 h 71"/>
                <a:gd name="T6" fmla="*/ 59 w 72"/>
                <a:gd name="T7" fmla="*/ 59 h 71"/>
                <a:gd name="T8" fmla="*/ 59 w 72"/>
                <a:gd name="T9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">
                  <a:moveTo>
                    <a:pt x="59" y="13"/>
                  </a:moveTo>
                  <a:cubicBezTo>
                    <a:pt x="47" y="0"/>
                    <a:pt x="26" y="0"/>
                    <a:pt x="13" y="12"/>
                  </a:cubicBezTo>
                  <a:cubicBezTo>
                    <a:pt x="0" y="25"/>
                    <a:pt x="0" y="45"/>
                    <a:pt x="12" y="59"/>
                  </a:cubicBezTo>
                  <a:cubicBezTo>
                    <a:pt x="25" y="71"/>
                    <a:pt x="46" y="71"/>
                    <a:pt x="59" y="59"/>
                  </a:cubicBezTo>
                  <a:cubicBezTo>
                    <a:pt x="72" y="46"/>
                    <a:pt x="72" y="25"/>
                    <a:pt x="59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09"/>
            <p:cNvSpPr>
              <a:spLocks noChangeArrowheads="1"/>
            </p:cNvSpPr>
            <p:nvPr/>
          </p:nvSpPr>
          <p:spPr bwMode="auto">
            <a:xfrm>
              <a:off x="9817101" y="1787525"/>
              <a:ext cx="180975" cy="184150"/>
            </a:xfrm>
            <a:prstGeom prst="ellipse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0"/>
            <p:cNvSpPr>
              <a:spLocks/>
            </p:cNvSpPr>
            <p:nvPr/>
          </p:nvSpPr>
          <p:spPr bwMode="auto">
            <a:xfrm>
              <a:off x="9097963" y="3756025"/>
              <a:ext cx="587375" cy="292100"/>
            </a:xfrm>
            <a:custGeom>
              <a:avLst/>
              <a:gdLst>
                <a:gd name="T0" fmla="*/ 78 w 156"/>
                <a:gd name="T1" fmla="*/ 0 h 78"/>
                <a:gd name="T2" fmla="*/ 0 w 156"/>
                <a:gd name="T3" fmla="*/ 78 h 78"/>
                <a:gd name="T4" fmla="*/ 0 w 156"/>
                <a:gd name="T5" fmla="*/ 78 h 78"/>
                <a:gd name="T6" fmla="*/ 156 w 156"/>
                <a:gd name="T7" fmla="*/ 78 h 78"/>
                <a:gd name="T8" fmla="*/ 156 w 156"/>
                <a:gd name="T9" fmla="*/ 78 h 78"/>
                <a:gd name="T10" fmla="*/ 78 w 15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78">
                  <a:moveTo>
                    <a:pt x="78" y="0"/>
                  </a:moveTo>
                  <a:cubicBezTo>
                    <a:pt x="35" y="0"/>
                    <a:pt x="0" y="34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34"/>
                    <a:pt x="121" y="0"/>
                    <a:pt x="7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0" y="6456724"/>
            <a:ext cx="12192000" cy="401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0" y="-1227"/>
            <a:ext cx="12192000" cy="9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0" y="122599"/>
            <a:ext cx="12192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1225" y="1524855"/>
            <a:ext cx="7509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动态人脸识别</a:t>
            </a:r>
            <a:r>
              <a:rPr lang="en-US" altLang="zh-CN" sz="8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PC</a:t>
            </a:r>
            <a:endParaRPr lang="zh-CN" altLang="en-US" sz="8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33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37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" dur="1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 tmFilter="0, 0; .2, .5; .8, .5; 1, 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250" autoRev="1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accel="50000" fill="hold" nodeType="withEffect" p14:presetBounceEnd="50000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399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399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449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499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repeatCount="indefinite" fill="hold" grpId="1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1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6" presetClass="emph" presetSubtype="0" repeatCount="indefinite" fill="hold" grpId="3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6" presetClass="emph" presetSubtype="0" repeatCount="indefinite" fill="hold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5" grpId="3" animBg="1"/>
          <p:bldP spid="180" grpId="0" animBg="1"/>
          <p:bldP spid="180" grpId="1" animBg="1"/>
          <p:bldP spid="42" grpId="0" animBg="1"/>
          <p:bldP spid="7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37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" dur="1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 tmFilter="0, 0; .2, .5; .8, .5; 1, 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250" autoRev="1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accel="5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399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399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449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499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repeatCount="indefinite" fill="hold" grpId="1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18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6" presetClass="emph" presetSubtype="0" repeatCount="indefinite" fill="hold" grpId="3" nodeType="withEffect">
                                      <p:stCondLst>
                                        <p:cond delay="524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6" presetClass="emph" presetSubtype="0" repeatCount="indefinite" fill="hold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 tmFilter="0, 0; .2, .5; .8, .5; 1, 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2" dur="250" autoRev="1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5" grpId="3" animBg="1"/>
          <p:bldP spid="180" grpId="0" animBg="1"/>
          <p:bldP spid="180" grpId="1" animBg="1"/>
          <p:bldP spid="42" grpId="0" animBg="1"/>
          <p:bldP spid="7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38354" y="807394"/>
            <a:ext cx="6082286" cy="5872315"/>
            <a:chOff x="4351175" y="609167"/>
            <a:chExt cx="6082286" cy="5872315"/>
          </a:xfrm>
        </p:grpSpPr>
        <p:sp>
          <p:nvSpPr>
            <p:cNvPr id="20" name="椭圆 19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" name="矩形 22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0389" y="2656232"/>
            <a:ext cx="2365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090158" y="300357"/>
            <a:ext cx="2436813" cy="3240088"/>
            <a:chOff x="7497762" y="590550"/>
            <a:chExt cx="2436813" cy="3240088"/>
          </a:xfrm>
        </p:grpSpPr>
        <p:grpSp>
          <p:nvGrpSpPr>
            <p:cNvPr id="15" name="组合 14"/>
            <p:cNvGrpSpPr/>
            <p:nvPr/>
          </p:nvGrpSpPr>
          <p:grpSpPr>
            <a:xfrm>
              <a:off x="7497762" y="590550"/>
              <a:ext cx="2436813" cy="3240088"/>
              <a:chOff x="7497762" y="590550"/>
              <a:chExt cx="2436813" cy="3240088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7497762" y="590550"/>
                <a:ext cx="2436813" cy="3240088"/>
              </a:xfrm>
              <a:custGeom>
                <a:avLst/>
                <a:gdLst>
                  <a:gd name="T0" fmla="*/ 1535 w 1535"/>
                  <a:gd name="T1" fmla="*/ 853 h 2041"/>
                  <a:gd name="T2" fmla="*/ 1273 w 1535"/>
                  <a:gd name="T3" fmla="*/ 130 h 2041"/>
                  <a:gd name="T4" fmla="*/ 505 w 1535"/>
                  <a:gd name="T5" fmla="*/ 0 h 2041"/>
                  <a:gd name="T6" fmla="*/ 0 w 1535"/>
                  <a:gd name="T7" fmla="*/ 594 h 2041"/>
                  <a:gd name="T8" fmla="*/ 281 w 1535"/>
                  <a:gd name="T9" fmla="*/ 1317 h 2041"/>
                  <a:gd name="T10" fmla="*/ 618 w 1535"/>
                  <a:gd name="T11" fmla="*/ 1373 h 2041"/>
                  <a:gd name="T12" fmla="*/ 543 w 1535"/>
                  <a:gd name="T13" fmla="*/ 2041 h 2041"/>
                  <a:gd name="T14" fmla="*/ 1535 w 1535"/>
                  <a:gd name="T15" fmla="*/ 853 h 2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5" h="2041">
                    <a:moveTo>
                      <a:pt x="1535" y="853"/>
                    </a:moveTo>
                    <a:lnTo>
                      <a:pt x="1273" y="130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281" y="1317"/>
                    </a:lnTo>
                    <a:lnTo>
                      <a:pt x="618" y="1373"/>
                    </a:lnTo>
                    <a:lnTo>
                      <a:pt x="543" y="2041"/>
                    </a:lnTo>
                    <a:lnTo>
                      <a:pt x="1535" y="8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7516812" y="590550"/>
                <a:ext cx="1574800" cy="1825625"/>
              </a:xfrm>
              <a:custGeom>
                <a:avLst/>
                <a:gdLst>
                  <a:gd name="T0" fmla="*/ 992 w 992"/>
                  <a:gd name="T1" fmla="*/ 649 h 1150"/>
                  <a:gd name="T2" fmla="*/ 992 w 992"/>
                  <a:gd name="T3" fmla="*/ 93 h 1150"/>
                  <a:gd name="T4" fmla="*/ 842 w 992"/>
                  <a:gd name="T5" fmla="*/ 56 h 1150"/>
                  <a:gd name="T6" fmla="*/ 505 w 992"/>
                  <a:gd name="T7" fmla="*/ 0 h 1150"/>
                  <a:gd name="T8" fmla="*/ 0 w 992"/>
                  <a:gd name="T9" fmla="*/ 594 h 1150"/>
                  <a:gd name="T10" fmla="*/ 168 w 992"/>
                  <a:gd name="T11" fmla="*/ 1058 h 1150"/>
                  <a:gd name="T12" fmla="*/ 449 w 992"/>
                  <a:gd name="T13" fmla="*/ 1150 h 1150"/>
                  <a:gd name="T14" fmla="*/ 992 w 992"/>
                  <a:gd name="T15" fmla="*/ 649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1150">
                    <a:moveTo>
                      <a:pt x="992" y="649"/>
                    </a:moveTo>
                    <a:lnTo>
                      <a:pt x="992" y="93"/>
                    </a:lnTo>
                    <a:lnTo>
                      <a:pt x="842" y="56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168" y="1058"/>
                    </a:lnTo>
                    <a:lnTo>
                      <a:pt x="449" y="1150"/>
                    </a:lnTo>
                    <a:lnTo>
                      <a:pt x="992" y="64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517699" y="1347195"/>
              <a:ext cx="397964" cy="643912"/>
              <a:chOff x="8517699" y="1347195"/>
              <a:chExt cx="397964" cy="643912"/>
            </a:xfrm>
          </p:grpSpPr>
          <p:sp>
            <p:nvSpPr>
              <p:cNvPr id="7" name="矩形 6"/>
              <p:cNvSpPr/>
              <p:nvPr/>
            </p:nvSpPr>
            <p:spPr>
              <a:xfrm rot="19952793">
                <a:off x="8517699" y="134719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chemeClr val="bg1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9952793">
                <a:off x="8730932" y="1744886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0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364703" y="1040405"/>
            <a:ext cx="490855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为了更好的服务于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为了更好的服务于需求方；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为了做出更牛的产品；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为了更美好的“明天”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2674" y="71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持续改进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0800000">
            <a:off x="10763693" y="1792201"/>
            <a:ext cx="1199778" cy="1595275"/>
            <a:chOff x="7497762" y="590550"/>
            <a:chExt cx="2436813" cy="324008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95374" y="3475018"/>
            <a:ext cx="2436813" cy="3240088"/>
            <a:chOff x="995374" y="3475018"/>
            <a:chExt cx="2436813" cy="3240088"/>
          </a:xfrm>
        </p:grpSpPr>
        <p:grpSp>
          <p:nvGrpSpPr>
            <p:cNvPr id="36" name="组合 35"/>
            <p:cNvGrpSpPr/>
            <p:nvPr/>
          </p:nvGrpSpPr>
          <p:grpSpPr>
            <a:xfrm rot="10800000">
              <a:off x="995374" y="3475018"/>
              <a:ext cx="2436813" cy="3240088"/>
              <a:chOff x="7497762" y="590550"/>
              <a:chExt cx="2436813" cy="3240088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7497762" y="590550"/>
                <a:ext cx="2436813" cy="3240088"/>
              </a:xfrm>
              <a:custGeom>
                <a:avLst/>
                <a:gdLst>
                  <a:gd name="T0" fmla="*/ 1535 w 1535"/>
                  <a:gd name="T1" fmla="*/ 853 h 2041"/>
                  <a:gd name="T2" fmla="*/ 1273 w 1535"/>
                  <a:gd name="T3" fmla="*/ 130 h 2041"/>
                  <a:gd name="T4" fmla="*/ 505 w 1535"/>
                  <a:gd name="T5" fmla="*/ 0 h 2041"/>
                  <a:gd name="T6" fmla="*/ 0 w 1535"/>
                  <a:gd name="T7" fmla="*/ 594 h 2041"/>
                  <a:gd name="T8" fmla="*/ 281 w 1535"/>
                  <a:gd name="T9" fmla="*/ 1317 h 2041"/>
                  <a:gd name="T10" fmla="*/ 618 w 1535"/>
                  <a:gd name="T11" fmla="*/ 1373 h 2041"/>
                  <a:gd name="T12" fmla="*/ 543 w 1535"/>
                  <a:gd name="T13" fmla="*/ 2041 h 2041"/>
                  <a:gd name="T14" fmla="*/ 1535 w 1535"/>
                  <a:gd name="T15" fmla="*/ 853 h 2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5" h="2041">
                    <a:moveTo>
                      <a:pt x="1535" y="853"/>
                    </a:moveTo>
                    <a:lnTo>
                      <a:pt x="1273" y="130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281" y="1317"/>
                    </a:lnTo>
                    <a:lnTo>
                      <a:pt x="618" y="1373"/>
                    </a:lnTo>
                    <a:lnTo>
                      <a:pt x="543" y="2041"/>
                    </a:lnTo>
                    <a:lnTo>
                      <a:pt x="1535" y="8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7516812" y="590550"/>
                <a:ext cx="1574800" cy="1825625"/>
              </a:xfrm>
              <a:custGeom>
                <a:avLst/>
                <a:gdLst>
                  <a:gd name="T0" fmla="*/ 992 w 992"/>
                  <a:gd name="T1" fmla="*/ 649 h 1150"/>
                  <a:gd name="T2" fmla="*/ 992 w 992"/>
                  <a:gd name="T3" fmla="*/ 93 h 1150"/>
                  <a:gd name="T4" fmla="*/ 842 w 992"/>
                  <a:gd name="T5" fmla="*/ 56 h 1150"/>
                  <a:gd name="T6" fmla="*/ 505 w 992"/>
                  <a:gd name="T7" fmla="*/ 0 h 1150"/>
                  <a:gd name="T8" fmla="*/ 0 w 992"/>
                  <a:gd name="T9" fmla="*/ 594 h 1150"/>
                  <a:gd name="T10" fmla="*/ 168 w 992"/>
                  <a:gd name="T11" fmla="*/ 1058 h 1150"/>
                  <a:gd name="T12" fmla="*/ 449 w 992"/>
                  <a:gd name="T13" fmla="*/ 1150 h 1150"/>
                  <a:gd name="T14" fmla="*/ 992 w 992"/>
                  <a:gd name="T15" fmla="*/ 649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1150">
                    <a:moveTo>
                      <a:pt x="992" y="649"/>
                    </a:moveTo>
                    <a:lnTo>
                      <a:pt x="992" y="93"/>
                    </a:lnTo>
                    <a:lnTo>
                      <a:pt x="842" y="56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168" y="1058"/>
                    </a:lnTo>
                    <a:lnTo>
                      <a:pt x="449" y="1150"/>
                    </a:lnTo>
                    <a:lnTo>
                      <a:pt x="992" y="64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10800000" flipH="1" flipV="1">
              <a:off x="2121600" y="5285521"/>
              <a:ext cx="397964" cy="643912"/>
              <a:chOff x="8517699" y="1347195"/>
              <a:chExt cx="397964" cy="643912"/>
            </a:xfrm>
          </p:grpSpPr>
          <p:sp>
            <p:nvSpPr>
              <p:cNvPr id="38" name="矩形 37"/>
              <p:cNvSpPr/>
              <p:nvPr/>
            </p:nvSpPr>
            <p:spPr>
              <a:xfrm rot="19952793">
                <a:off x="8517699" y="134719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chemeClr val="bg1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19952793">
                <a:off x="8730932" y="1744886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0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6626542" y="3743551"/>
            <a:ext cx="490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我们可以做的更好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我们迫切需要改善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1" name="矩形 30"/>
          <p:cNvSpPr/>
          <p:nvPr/>
        </p:nvSpPr>
        <p:spPr>
          <a:xfrm>
            <a:off x="3900679" y="5758548"/>
            <a:ext cx="64504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确定改进项，制定改进计划。改进目标避免过多，目标要具体，可测量，可实现，与其他目标相关，时间限制。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7717872" y="5265467"/>
            <a:ext cx="562062" cy="59408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50000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30" grpId="0"/>
          <p:bldP spid="3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38354" y="807394"/>
            <a:ext cx="6082286" cy="5872315"/>
            <a:chOff x="4351175" y="609167"/>
            <a:chExt cx="6082286" cy="5872315"/>
          </a:xfrm>
        </p:grpSpPr>
        <p:sp>
          <p:nvSpPr>
            <p:cNvPr id="20" name="椭圆 19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" name="矩形 22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90158" y="300357"/>
            <a:ext cx="2436813" cy="3240088"/>
            <a:chOff x="7497762" y="590550"/>
            <a:chExt cx="2436813" cy="3240088"/>
          </a:xfrm>
        </p:grpSpPr>
        <p:grpSp>
          <p:nvGrpSpPr>
            <p:cNvPr id="15" name="组合 14"/>
            <p:cNvGrpSpPr/>
            <p:nvPr/>
          </p:nvGrpSpPr>
          <p:grpSpPr>
            <a:xfrm>
              <a:off x="7497762" y="590550"/>
              <a:ext cx="2436813" cy="3240088"/>
              <a:chOff x="7497762" y="590550"/>
              <a:chExt cx="2436813" cy="3240088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7497762" y="590550"/>
                <a:ext cx="2436813" cy="3240088"/>
              </a:xfrm>
              <a:custGeom>
                <a:avLst/>
                <a:gdLst>
                  <a:gd name="T0" fmla="*/ 1535 w 1535"/>
                  <a:gd name="T1" fmla="*/ 853 h 2041"/>
                  <a:gd name="T2" fmla="*/ 1273 w 1535"/>
                  <a:gd name="T3" fmla="*/ 130 h 2041"/>
                  <a:gd name="T4" fmla="*/ 505 w 1535"/>
                  <a:gd name="T5" fmla="*/ 0 h 2041"/>
                  <a:gd name="T6" fmla="*/ 0 w 1535"/>
                  <a:gd name="T7" fmla="*/ 594 h 2041"/>
                  <a:gd name="T8" fmla="*/ 281 w 1535"/>
                  <a:gd name="T9" fmla="*/ 1317 h 2041"/>
                  <a:gd name="T10" fmla="*/ 618 w 1535"/>
                  <a:gd name="T11" fmla="*/ 1373 h 2041"/>
                  <a:gd name="T12" fmla="*/ 543 w 1535"/>
                  <a:gd name="T13" fmla="*/ 2041 h 2041"/>
                  <a:gd name="T14" fmla="*/ 1535 w 1535"/>
                  <a:gd name="T15" fmla="*/ 853 h 2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5" h="2041">
                    <a:moveTo>
                      <a:pt x="1535" y="853"/>
                    </a:moveTo>
                    <a:lnTo>
                      <a:pt x="1273" y="130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281" y="1317"/>
                    </a:lnTo>
                    <a:lnTo>
                      <a:pt x="618" y="1373"/>
                    </a:lnTo>
                    <a:lnTo>
                      <a:pt x="543" y="2041"/>
                    </a:lnTo>
                    <a:lnTo>
                      <a:pt x="1535" y="8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7516812" y="590550"/>
                <a:ext cx="1574800" cy="1825625"/>
              </a:xfrm>
              <a:custGeom>
                <a:avLst/>
                <a:gdLst>
                  <a:gd name="T0" fmla="*/ 992 w 992"/>
                  <a:gd name="T1" fmla="*/ 649 h 1150"/>
                  <a:gd name="T2" fmla="*/ 992 w 992"/>
                  <a:gd name="T3" fmla="*/ 93 h 1150"/>
                  <a:gd name="T4" fmla="*/ 842 w 992"/>
                  <a:gd name="T5" fmla="*/ 56 h 1150"/>
                  <a:gd name="T6" fmla="*/ 505 w 992"/>
                  <a:gd name="T7" fmla="*/ 0 h 1150"/>
                  <a:gd name="T8" fmla="*/ 0 w 992"/>
                  <a:gd name="T9" fmla="*/ 594 h 1150"/>
                  <a:gd name="T10" fmla="*/ 168 w 992"/>
                  <a:gd name="T11" fmla="*/ 1058 h 1150"/>
                  <a:gd name="T12" fmla="*/ 449 w 992"/>
                  <a:gd name="T13" fmla="*/ 1150 h 1150"/>
                  <a:gd name="T14" fmla="*/ 992 w 992"/>
                  <a:gd name="T15" fmla="*/ 649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1150">
                    <a:moveTo>
                      <a:pt x="992" y="649"/>
                    </a:moveTo>
                    <a:lnTo>
                      <a:pt x="992" y="93"/>
                    </a:lnTo>
                    <a:lnTo>
                      <a:pt x="842" y="56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168" y="1058"/>
                    </a:lnTo>
                    <a:lnTo>
                      <a:pt x="449" y="1150"/>
                    </a:lnTo>
                    <a:lnTo>
                      <a:pt x="992" y="64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517699" y="1347195"/>
              <a:ext cx="397964" cy="643912"/>
              <a:chOff x="8517699" y="1347195"/>
              <a:chExt cx="397964" cy="643912"/>
            </a:xfrm>
          </p:grpSpPr>
          <p:sp>
            <p:nvSpPr>
              <p:cNvPr id="7" name="矩形 6"/>
              <p:cNvSpPr/>
              <p:nvPr/>
            </p:nvSpPr>
            <p:spPr>
              <a:xfrm rot="19952793">
                <a:off x="8517699" y="134719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chemeClr val="bg1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9952793">
                <a:off x="8730932" y="1744886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0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3166432" y="1543966"/>
            <a:ext cx="71421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需求范围：业务需求、技术需求；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标准：一定要单独写；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任务描述：设计类任务必须写，且抄送给关联模块负责人；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分解：建议任务颗粒度在</a:t>
            </a: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8h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任务估算至少是设计、实现、自测、系统测试；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测试：缺陷需在禅道中管理；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代码走查：至少关键模块，每个迭代至少有一次代码走查；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管理：原则上非本次迭代内的任务不做，若必须增加，则需要移除相同工作量的任务。</a:t>
            </a:r>
            <a:endParaRPr lang="en-US" altLang="zh-CN" sz="20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8529" y="104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次迭代关注事项</a:t>
            </a:r>
            <a:endParaRPr lang="zh-CN" altLang="en-US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0800000">
            <a:off x="10763693" y="1792201"/>
            <a:ext cx="1199778" cy="1595275"/>
            <a:chOff x="7497762" y="590550"/>
            <a:chExt cx="2436813" cy="324008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95374" y="3475018"/>
            <a:ext cx="2436813" cy="3240088"/>
            <a:chOff x="995374" y="3475018"/>
            <a:chExt cx="2436813" cy="3240088"/>
          </a:xfrm>
        </p:grpSpPr>
        <p:grpSp>
          <p:nvGrpSpPr>
            <p:cNvPr id="36" name="组合 35"/>
            <p:cNvGrpSpPr/>
            <p:nvPr/>
          </p:nvGrpSpPr>
          <p:grpSpPr>
            <a:xfrm rot="10800000">
              <a:off x="995374" y="3475018"/>
              <a:ext cx="2436813" cy="3240088"/>
              <a:chOff x="7497762" y="590550"/>
              <a:chExt cx="2436813" cy="3240088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7497762" y="590550"/>
                <a:ext cx="2436813" cy="3240088"/>
              </a:xfrm>
              <a:custGeom>
                <a:avLst/>
                <a:gdLst>
                  <a:gd name="T0" fmla="*/ 1535 w 1535"/>
                  <a:gd name="T1" fmla="*/ 853 h 2041"/>
                  <a:gd name="T2" fmla="*/ 1273 w 1535"/>
                  <a:gd name="T3" fmla="*/ 130 h 2041"/>
                  <a:gd name="T4" fmla="*/ 505 w 1535"/>
                  <a:gd name="T5" fmla="*/ 0 h 2041"/>
                  <a:gd name="T6" fmla="*/ 0 w 1535"/>
                  <a:gd name="T7" fmla="*/ 594 h 2041"/>
                  <a:gd name="T8" fmla="*/ 281 w 1535"/>
                  <a:gd name="T9" fmla="*/ 1317 h 2041"/>
                  <a:gd name="T10" fmla="*/ 618 w 1535"/>
                  <a:gd name="T11" fmla="*/ 1373 h 2041"/>
                  <a:gd name="T12" fmla="*/ 543 w 1535"/>
                  <a:gd name="T13" fmla="*/ 2041 h 2041"/>
                  <a:gd name="T14" fmla="*/ 1535 w 1535"/>
                  <a:gd name="T15" fmla="*/ 853 h 2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5" h="2041">
                    <a:moveTo>
                      <a:pt x="1535" y="853"/>
                    </a:moveTo>
                    <a:lnTo>
                      <a:pt x="1273" y="130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281" y="1317"/>
                    </a:lnTo>
                    <a:lnTo>
                      <a:pt x="618" y="1373"/>
                    </a:lnTo>
                    <a:lnTo>
                      <a:pt x="543" y="2041"/>
                    </a:lnTo>
                    <a:lnTo>
                      <a:pt x="1535" y="8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7516812" y="590550"/>
                <a:ext cx="1574800" cy="1825625"/>
              </a:xfrm>
              <a:custGeom>
                <a:avLst/>
                <a:gdLst>
                  <a:gd name="T0" fmla="*/ 992 w 992"/>
                  <a:gd name="T1" fmla="*/ 649 h 1150"/>
                  <a:gd name="T2" fmla="*/ 992 w 992"/>
                  <a:gd name="T3" fmla="*/ 93 h 1150"/>
                  <a:gd name="T4" fmla="*/ 842 w 992"/>
                  <a:gd name="T5" fmla="*/ 56 h 1150"/>
                  <a:gd name="T6" fmla="*/ 505 w 992"/>
                  <a:gd name="T7" fmla="*/ 0 h 1150"/>
                  <a:gd name="T8" fmla="*/ 0 w 992"/>
                  <a:gd name="T9" fmla="*/ 594 h 1150"/>
                  <a:gd name="T10" fmla="*/ 168 w 992"/>
                  <a:gd name="T11" fmla="*/ 1058 h 1150"/>
                  <a:gd name="T12" fmla="*/ 449 w 992"/>
                  <a:gd name="T13" fmla="*/ 1150 h 1150"/>
                  <a:gd name="T14" fmla="*/ 992 w 992"/>
                  <a:gd name="T15" fmla="*/ 649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1150">
                    <a:moveTo>
                      <a:pt x="992" y="649"/>
                    </a:moveTo>
                    <a:lnTo>
                      <a:pt x="992" y="93"/>
                    </a:lnTo>
                    <a:lnTo>
                      <a:pt x="842" y="56"/>
                    </a:lnTo>
                    <a:lnTo>
                      <a:pt x="505" y="0"/>
                    </a:lnTo>
                    <a:lnTo>
                      <a:pt x="0" y="594"/>
                    </a:lnTo>
                    <a:lnTo>
                      <a:pt x="168" y="1058"/>
                    </a:lnTo>
                    <a:lnTo>
                      <a:pt x="449" y="1150"/>
                    </a:lnTo>
                    <a:lnTo>
                      <a:pt x="992" y="64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10800000" flipH="1" flipV="1">
              <a:off x="2121600" y="5285521"/>
              <a:ext cx="397964" cy="643912"/>
              <a:chOff x="8517699" y="1347195"/>
              <a:chExt cx="397964" cy="643912"/>
            </a:xfrm>
          </p:grpSpPr>
          <p:sp>
            <p:nvSpPr>
              <p:cNvPr id="38" name="矩形 37"/>
              <p:cNvSpPr/>
              <p:nvPr/>
            </p:nvSpPr>
            <p:spPr>
              <a:xfrm rot="19952793">
                <a:off x="8517699" y="134719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chemeClr val="bg1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19952793">
                <a:off x="8730932" y="1744886"/>
                <a:ext cx="18473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0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6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50000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rot="21323415">
            <a:off x="3622419" y="2661771"/>
            <a:ext cx="4698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本轮提测功能评审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8418839" y="1981199"/>
            <a:ext cx="2773363" cy="3128963"/>
          </a:xfrm>
          <a:custGeom>
            <a:avLst/>
            <a:gdLst>
              <a:gd name="T0" fmla="*/ 99 w 157"/>
              <a:gd name="T1" fmla="*/ 145 h 175"/>
              <a:gd name="T2" fmla="*/ 93 w 157"/>
              <a:gd name="T3" fmla="*/ 164 h 175"/>
              <a:gd name="T4" fmla="*/ 98 w 157"/>
              <a:gd name="T5" fmla="*/ 169 h 175"/>
              <a:gd name="T6" fmla="*/ 119 w 157"/>
              <a:gd name="T7" fmla="*/ 171 h 175"/>
              <a:gd name="T8" fmla="*/ 119 w 157"/>
              <a:gd name="T9" fmla="*/ 175 h 175"/>
              <a:gd name="T10" fmla="*/ 0 w 157"/>
              <a:gd name="T11" fmla="*/ 175 h 175"/>
              <a:gd name="T12" fmla="*/ 0 w 157"/>
              <a:gd name="T13" fmla="*/ 171 h 175"/>
              <a:gd name="T14" fmla="*/ 6 w 157"/>
              <a:gd name="T15" fmla="*/ 171 h 175"/>
              <a:gd name="T16" fmla="*/ 17 w 157"/>
              <a:gd name="T17" fmla="*/ 170 h 175"/>
              <a:gd name="T18" fmla="*/ 29 w 157"/>
              <a:gd name="T19" fmla="*/ 164 h 175"/>
              <a:gd name="T20" fmla="*/ 40 w 157"/>
              <a:gd name="T21" fmla="*/ 143 h 175"/>
              <a:gd name="T22" fmla="*/ 57 w 157"/>
              <a:gd name="T23" fmla="*/ 104 h 175"/>
              <a:gd name="T24" fmla="*/ 72 w 157"/>
              <a:gd name="T25" fmla="*/ 65 h 175"/>
              <a:gd name="T26" fmla="*/ 84 w 157"/>
              <a:gd name="T27" fmla="*/ 33 h 175"/>
              <a:gd name="T28" fmla="*/ 91 w 157"/>
              <a:gd name="T29" fmla="*/ 12 h 175"/>
              <a:gd name="T30" fmla="*/ 85 w 157"/>
              <a:gd name="T31" fmla="*/ 5 h 175"/>
              <a:gd name="T32" fmla="*/ 65 w 157"/>
              <a:gd name="T33" fmla="*/ 3 h 175"/>
              <a:gd name="T34" fmla="*/ 65 w 157"/>
              <a:gd name="T35" fmla="*/ 0 h 175"/>
              <a:gd name="T36" fmla="*/ 157 w 157"/>
              <a:gd name="T37" fmla="*/ 0 h 175"/>
              <a:gd name="T38" fmla="*/ 99 w 157"/>
              <a:gd name="T39" fmla="*/ 14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75">
                <a:moveTo>
                  <a:pt x="99" y="145"/>
                </a:moveTo>
                <a:cubicBezTo>
                  <a:pt x="95" y="155"/>
                  <a:pt x="93" y="161"/>
                  <a:pt x="93" y="164"/>
                </a:cubicBezTo>
                <a:cubicBezTo>
                  <a:pt x="93" y="166"/>
                  <a:pt x="94" y="168"/>
                  <a:pt x="98" y="169"/>
                </a:cubicBezTo>
                <a:cubicBezTo>
                  <a:pt x="102" y="170"/>
                  <a:pt x="109" y="171"/>
                  <a:pt x="119" y="171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1"/>
                  <a:pt x="3" y="171"/>
                  <a:pt x="6" y="171"/>
                </a:cubicBezTo>
                <a:cubicBezTo>
                  <a:pt x="8" y="170"/>
                  <a:pt x="12" y="170"/>
                  <a:pt x="17" y="170"/>
                </a:cubicBezTo>
                <a:cubicBezTo>
                  <a:pt x="22" y="169"/>
                  <a:pt x="26" y="167"/>
                  <a:pt x="29" y="164"/>
                </a:cubicBezTo>
                <a:cubicBezTo>
                  <a:pt x="32" y="161"/>
                  <a:pt x="35" y="154"/>
                  <a:pt x="40" y="143"/>
                </a:cubicBezTo>
                <a:cubicBezTo>
                  <a:pt x="45" y="133"/>
                  <a:pt x="50" y="119"/>
                  <a:pt x="57" y="104"/>
                </a:cubicBezTo>
                <a:cubicBezTo>
                  <a:pt x="63" y="88"/>
                  <a:pt x="68" y="75"/>
                  <a:pt x="72" y="65"/>
                </a:cubicBezTo>
                <a:cubicBezTo>
                  <a:pt x="76" y="55"/>
                  <a:pt x="80" y="45"/>
                  <a:pt x="84" y="33"/>
                </a:cubicBezTo>
                <a:cubicBezTo>
                  <a:pt x="89" y="22"/>
                  <a:pt x="91" y="15"/>
                  <a:pt x="91" y="12"/>
                </a:cubicBezTo>
                <a:cubicBezTo>
                  <a:pt x="91" y="9"/>
                  <a:pt x="89" y="7"/>
                  <a:pt x="85" y="5"/>
                </a:cubicBezTo>
                <a:cubicBezTo>
                  <a:pt x="82" y="4"/>
                  <a:pt x="75" y="3"/>
                  <a:pt x="65" y="3"/>
                </a:cubicBezTo>
                <a:cubicBezTo>
                  <a:pt x="65" y="0"/>
                  <a:pt x="65" y="0"/>
                  <a:pt x="65" y="0"/>
                </a:cubicBezTo>
                <a:cubicBezTo>
                  <a:pt x="157" y="0"/>
                  <a:pt x="157" y="0"/>
                  <a:pt x="157" y="0"/>
                </a:cubicBezTo>
                <a:lnTo>
                  <a:pt x="99" y="1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37" hidden="1"/>
          <p:cNvSpPr>
            <a:spLocks/>
          </p:cNvSpPr>
          <p:nvPr/>
        </p:nvSpPr>
        <p:spPr bwMode="auto">
          <a:xfrm>
            <a:off x="831850" y="33338"/>
            <a:ext cx="7004050" cy="5249862"/>
          </a:xfrm>
          <a:custGeom>
            <a:avLst/>
            <a:gdLst>
              <a:gd name="T0" fmla="*/ 229 w 4412"/>
              <a:gd name="T1" fmla="*/ 2410 h 3307"/>
              <a:gd name="T2" fmla="*/ 179 w 4412"/>
              <a:gd name="T3" fmla="*/ 3307 h 3307"/>
              <a:gd name="T4" fmla="*/ 905 w 4412"/>
              <a:gd name="T5" fmla="*/ 2171 h 3307"/>
              <a:gd name="T6" fmla="*/ 1183 w 4412"/>
              <a:gd name="T7" fmla="*/ 2052 h 3307"/>
              <a:gd name="T8" fmla="*/ 4154 w 4412"/>
              <a:gd name="T9" fmla="*/ 1365 h 3307"/>
              <a:gd name="T10" fmla="*/ 4313 w 4412"/>
              <a:gd name="T11" fmla="*/ 1036 h 3307"/>
              <a:gd name="T12" fmla="*/ 4412 w 4412"/>
              <a:gd name="T13" fmla="*/ 717 h 3307"/>
              <a:gd name="T14" fmla="*/ 1491 w 4412"/>
              <a:gd name="T15" fmla="*/ 1225 h 3307"/>
              <a:gd name="T16" fmla="*/ 100 w 4412"/>
              <a:gd name="T17" fmla="*/ 0 h 3307"/>
              <a:gd name="T18" fmla="*/ 0 w 4412"/>
              <a:gd name="T19" fmla="*/ 319 h 3307"/>
              <a:gd name="T20" fmla="*/ 229 w 4412"/>
              <a:gd name="T21" fmla="*/ 2410 h 3307"/>
              <a:gd name="T22" fmla="*/ 229 w 4412"/>
              <a:gd name="T23" fmla="*/ 241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2" h="3307">
                <a:moveTo>
                  <a:pt x="229" y="2410"/>
                </a:moveTo>
                <a:lnTo>
                  <a:pt x="179" y="3307"/>
                </a:lnTo>
                <a:lnTo>
                  <a:pt x="905" y="2171"/>
                </a:lnTo>
                <a:lnTo>
                  <a:pt x="1183" y="2052"/>
                </a:lnTo>
                <a:lnTo>
                  <a:pt x="4154" y="1365"/>
                </a:lnTo>
                <a:lnTo>
                  <a:pt x="4313" y="1036"/>
                </a:lnTo>
                <a:lnTo>
                  <a:pt x="4412" y="717"/>
                </a:lnTo>
                <a:lnTo>
                  <a:pt x="1491" y="1225"/>
                </a:lnTo>
                <a:lnTo>
                  <a:pt x="100" y="0"/>
                </a:lnTo>
                <a:lnTo>
                  <a:pt x="0" y="319"/>
                </a:lnTo>
                <a:lnTo>
                  <a:pt x="229" y="2410"/>
                </a:lnTo>
                <a:lnTo>
                  <a:pt x="229" y="24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ffectLst>
            <a:softEdge rad="139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0" name="组合 1049"/>
          <p:cNvGrpSpPr/>
          <p:nvPr/>
        </p:nvGrpSpPr>
        <p:grpSpPr>
          <a:xfrm>
            <a:off x="2573362" y="2460794"/>
            <a:ext cx="1432097" cy="2891813"/>
            <a:chOff x="7385050" y="968375"/>
            <a:chExt cx="2757488" cy="5568158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7851775" y="3996533"/>
              <a:ext cx="971550" cy="2540000"/>
            </a:xfrm>
            <a:custGeom>
              <a:avLst/>
              <a:gdLst>
                <a:gd name="T0" fmla="*/ 0 w 612"/>
                <a:gd name="T1" fmla="*/ 48 h 1600"/>
                <a:gd name="T2" fmla="*/ 341 w 612"/>
                <a:gd name="T3" fmla="*/ 0 h 1600"/>
                <a:gd name="T4" fmla="*/ 612 w 612"/>
                <a:gd name="T5" fmla="*/ 1600 h 1600"/>
                <a:gd name="T6" fmla="*/ 0 w 612"/>
                <a:gd name="T7" fmla="*/ 48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2" h="1600">
                  <a:moveTo>
                    <a:pt x="0" y="48"/>
                  </a:moveTo>
                  <a:lnTo>
                    <a:pt x="341" y="0"/>
                  </a:lnTo>
                  <a:lnTo>
                    <a:pt x="612" y="160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385050" y="3245645"/>
              <a:ext cx="1438275" cy="3290888"/>
            </a:xfrm>
            <a:custGeom>
              <a:avLst/>
              <a:gdLst>
                <a:gd name="T0" fmla="*/ 0 w 906"/>
                <a:gd name="T1" fmla="*/ 0 h 2073"/>
                <a:gd name="T2" fmla="*/ 294 w 906"/>
                <a:gd name="T3" fmla="*/ 521 h 2073"/>
                <a:gd name="T4" fmla="*/ 906 w 906"/>
                <a:gd name="T5" fmla="*/ 2073 h 2073"/>
                <a:gd name="T6" fmla="*/ 0 w 906"/>
                <a:gd name="T7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6" h="2073">
                  <a:moveTo>
                    <a:pt x="0" y="0"/>
                  </a:moveTo>
                  <a:lnTo>
                    <a:pt x="294" y="521"/>
                  </a:lnTo>
                  <a:lnTo>
                    <a:pt x="906" y="2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851775" y="2598737"/>
              <a:ext cx="2290763" cy="1477963"/>
            </a:xfrm>
            <a:custGeom>
              <a:avLst/>
              <a:gdLst>
                <a:gd name="T0" fmla="*/ 223 w 1443"/>
                <a:gd name="T1" fmla="*/ 138 h 931"/>
                <a:gd name="T2" fmla="*/ 1443 w 1443"/>
                <a:gd name="T3" fmla="*/ 0 h 931"/>
                <a:gd name="T4" fmla="*/ 341 w 1443"/>
                <a:gd name="T5" fmla="*/ 883 h 931"/>
                <a:gd name="T6" fmla="*/ 0 w 1443"/>
                <a:gd name="T7" fmla="*/ 931 h 931"/>
                <a:gd name="T8" fmla="*/ 223 w 1443"/>
                <a:gd name="T9" fmla="*/ 13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931">
                  <a:moveTo>
                    <a:pt x="223" y="138"/>
                  </a:moveTo>
                  <a:lnTo>
                    <a:pt x="1443" y="0"/>
                  </a:lnTo>
                  <a:lnTo>
                    <a:pt x="341" y="883"/>
                  </a:lnTo>
                  <a:lnTo>
                    <a:pt x="0" y="931"/>
                  </a:lnTo>
                  <a:lnTo>
                    <a:pt x="223" y="13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385050" y="968375"/>
              <a:ext cx="820738" cy="3108325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629525" y="968375"/>
              <a:ext cx="2513013" cy="1849438"/>
            </a:xfrm>
            <a:custGeom>
              <a:avLst/>
              <a:gdLst>
                <a:gd name="T0" fmla="*/ 1583 w 1583"/>
                <a:gd name="T1" fmla="*/ 1027 h 1165"/>
                <a:gd name="T2" fmla="*/ 363 w 1583"/>
                <a:gd name="T3" fmla="*/ 1165 h 1165"/>
                <a:gd name="T4" fmla="*/ 0 w 1583"/>
                <a:gd name="T5" fmla="*/ 0 h 1165"/>
                <a:gd name="T6" fmla="*/ 1217 w 1583"/>
                <a:gd name="T7" fmla="*/ 265 h 1165"/>
                <a:gd name="T8" fmla="*/ 1583 w 1583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3" h="1165">
                  <a:moveTo>
                    <a:pt x="1583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7" y="265"/>
                  </a:lnTo>
                  <a:lnTo>
                    <a:pt x="1583" y="10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629525" y="968375"/>
              <a:ext cx="2206625" cy="995363"/>
            </a:xfrm>
            <a:custGeom>
              <a:avLst/>
              <a:gdLst>
                <a:gd name="T0" fmla="*/ 0 w 586"/>
                <a:gd name="T1" fmla="*/ 0 h 265"/>
                <a:gd name="T2" fmla="*/ 513 w 586"/>
                <a:gd name="T3" fmla="*/ 112 h 265"/>
                <a:gd name="T4" fmla="*/ 586 w 586"/>
                <a:gd name="T5" fmla="*/ 265 h 265"/>
                <a:gd name="T6" fmla="*/ 39 w 586"/>
                <a:gd name="T7" fmla="*/ 125 h 265"/>
                <a:gd name="T8" fmla="*/ 0 w 586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65">
                  <a:moveTo>
                    <a:pt x="0" y="0"/>
                  </a:moveTo>
                  <a:cubicBezTo>
                    <a:pt x="513" y="112"/>
                    <a:pt x="513" y="112"/>
                    <a:pt x="513" y="112"/>
                  </a:cubicBezTo>
                  <a:cubicBezTo>
                    <a:pt x="586" y="265"/>
                    <a:pt x="586" y="265"/>
                    <a:pt x="586" y="265"/>
                  </a:cubicBezTo>
                  <a:cubicBezTo>
                    <a:pt x="385" y="176"/>
                    <a:pt x="158" y="143"/>
                    <a:pt x="39" y="125"/>
                  </a:cubicBezTo>
                  <a:cubicBezTo>
                    <a:pt x="24" y="7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9353" y="2288481"/>
            <a:ext cx="2410737" cy="2900470"/>
            <a:chOff x="699353" y="2288481"/>
            <a:chExt cx="2410737" cy="2900470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86612" y="2292603"/>
              <a:ext cx="426249" cy="1614303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313579" y="2292603"/>
              <a:ext cx="1304304" cy="960502"/>
            </a:xfrm>
            <a:custGeom>
              <a:avLst/>
              <a:gdLst>
                <a:gd name="T0" fmla="*/ 1582 w 1582"/>
                <a:gd name="T1" fmla="*/ 1027 h 1165"/>
                <a:gd name="T2" fmla="*/ 363 w 1582"/>
                <a:gd name="T3" fmla="*/ 1165 h 1165"/>
                <a:gd name="T4" fmla="*/ 0 w 1582"/>
                <a:gd name="T5" fmla="*/ 0 h 1165"/>
                <a:gd name="T6" fmla="*/ 1216 w 1582"/>
                <a:gd name="T7" fmla="*/ 265 h 1165"/>
                <a:gd name="T8" fmla="*/ 1582 w 1582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165">
                  <a:moveTo>
                    <a:pt x="1582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6" y="265"/>
                  </a:lnTo>
                  <a:lnTo>
                    <a:pt x="1582" y="1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Freeform 43"/>
            <p:cNvSpPr>
              <a:spLocks/>
            </p:cNvSpPr>
            <p:nvPr/>
          </p:nvSpPr>
          <p:spPr bwMode="auto">
            <a:xfrm>
              <a:off x="844459" y="2288481"/>
              <a:ext cx="2060339" cy="2371987"/>
            </a:xfrm>
            <a:custGeom>
              <a:avLst/>
              <a:gdLst>
                <a:gd name="T0" fmla="*/ 2499 w 2499"/>
                <a:gd name="T1" fmla="*/ 1763 h 2877"/>
                <a:gd name="T2" fmla="*/ 575 w 2499"/>
                <a:gd name="T3" fmla="*/ 2877 h 2877"/>
                <a:gd name="T4" fmla="*/ 0 w 2499"/>
                <a:gd name="T5" fmla="*/ 106 h 2877"/>
                <a:gd name="T6" fmla="*/ 1924 w 2499"/>
                <a:gd name="T7" fmla="*/ 0 h 2877"/>
                <a:gd name="T8" fmla="*/ 2499 w 2499"/>
                <a:gd name="T9" fmla="*/ 1763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9" h="2877">
                  <a:moveTo>
                    <a:pt x="2499" y="1763"/>
                  </a:moveTo>
                  <a:lnTo>
                    <a:pt x="575" y="2877"/>
                  </a:lnTo>
                  <a:lnTo>
                    <a:pt x="0" y="106"/>
                  </a:lnTo>
                  <a:lnTo>
                    <a:pt x="1924" y="0"/>
                  </a:lnTo>
                  <a:lnTo>
                    <a:pt x="2499" y="17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Freeform 44"/>
            <p:cNvSpPr>
              <a:spLocks/>
            </p:cNvSpPr>
            <p:nvPr/>
          </p:nvSpPr>
          <p:spPr bwMode="auto">
            <a:xfrm>
              <a:off x="699353" y="2375874"/>
              <a:ext cx="619174" cy="2421455"/>
            </a:xfrm>
            <a:custGeom>
              <a:avLst/>
              <a:gdLst>
                <a:gd name="T0" fmla="*/ 176 w 751"/>
                <a:gd name="T1" fmla="*/ 0 h 2937"/>
                <a:gd name="T2" fmla="*/ 0 w 751"/>
                <a:gd name="T3" fmla="*/ 1775 h 2937"/>
                <a:gd name="T4" fmla="*/ 625 w 751"/>
                <a:gd name="T5" fmla="*/ 2937 h 2937"/>
                <a:gd name="T6" fmla="*/ 751 w 751"/>
                <a:gd name="T7" fmla="*/ 2771 h 2937"/>
                <a:gd name="T8" fmla="*/ 176 w 751"/>
                <a:gd name="T9" fmla="*/ 0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937">
                  <a:moveTo>
                    <a:pt x="176" y="0"/>
                  </a:moveTo>
                  <a:lnTo>
                    <a:pt x="0" y="1775"/>
                  </a:lnTo>
                  <a:lnTo>
                    <a:pt x="625" y="2937"/>
                  </a:lnTo>
                  <a:lnTo>
                    <a:pt x="751" y="277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Freeform 45"/>
            <p:cNvSpPr>
              <a:spLocks/>
            </p:cNvSpPr>
            <p:nvPr/>
          </p:nvSpPr>
          <p:spPr bwMode="auto">
            <a:xfrm>
              <a:off x="1214644" y="4660468"/>
              <a:ext cx="1895446" cy="528483"/>
            </a:xfrm>
            <a:custGeom>
              <a:avLst/>
              <a:gdLst>
                <a:gd name="T0" fmla="*/ 126 w 2299"/>
                <a:gd name="T1" fmla="*/ 0 h 641"/>
                <a:gd name="T2" fmla="*/ 0 w 2299"/>
                <a:gd name="T3" fmla="*/ 166 h 641"/>
                <a:gd name="T4" fmla="*/ 711 w 2299"/>
                <a:gd name="T5" fmla="*/ 145 h 641"/>
                <a:gd name="T6" fmla="*/ 2299 w 2299"/>
                <a:gd name="T7" fmla="*/ 641 h 641"/>
                <a:gd name="T8" fmla="*/ 2299 w 2299"/>
                <a:gd name="T9" fmla="*/ 641 h 641"/>
                <a:gd name="T10" fmla="*/ 689 w 2299"/>
                <a:gd name="T11" fmla="*/ 74 h 641"/>
                <a:gd name="T12" fmla="*/ 126 w 2299"/>
                <a:gd name="T13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641">
                  <a:moveTo>
                    <a:pt x="126" y="0"/>
                  </a:moveTo>
                  <a:lnTo>
                    <a:pt x="0" y="166"/>
                  </a:lnTo>
                  <a:lnTo>
                    <a:pt x="711" y="145"/>
                  </a:lnTo>
                  <a:lnTo>
                    <a:pt x="2299" y="641"/>
                  </a:lnTo>
                  <a:lnTo>
                    <a:pt x="2299" y="641"/>
                  </a:lnTo>
                  <a:lnTo>
                    <a:pt x="689" y="7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46"/>
            <p:cNvSpPr>
              <a:spLocks/>
            </p:cNvSpPr>
            <p:nvPr/>
          </p:nvSpPr>
          <p:spPr bwMode="auto">
            <a:xfrm>
              <a:off x="1318527" y="3742014"/>
              <a:ext cx="1586271" cy="979465"/>
            </a:xfrm>
            <a:custGeom>
              <a:avLst/>
              <a:gdLst>
                <a:gd name="T0" fmla="*/ 1924 w 1924"/>
                <a:gd name="T1" fmla="*/ 0 h 1188"/>
                <a:gd name="T2" fmla="*/ 0 w 1924"/>
                <a:gd name="T3" fmla="*/ 1114 h 1188"/>
                <a:gd name="T4" fmla="*/ 563 w 1924"/>
                <a:gd name="T5" fmla="*/ 1188 h 1188"/>
                <a:gd name="T6" fmla="*/ 708 w 1924"/>
                <a:gd name="T7" fmla="*/ 1034 h 1188"/>
                <a:gd name="T8" fmla="*/ 1924 w 192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1188">
                  <a:moveTo>
                    <a:pt x="1924" y="0"/>
                  </a:moveTo>
                  <a:lnTo>
                    <a:pt x="0" y="1114"/>
                  </a:lnTo>
                  <a:lnTo>
                    <a:pt x="563" y="1188"/>
                  </a:lnTo>
                  <a:lnTo>
                    <a:pt x="708" y="103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Freeform 47"/>
            <p:cNvSpPr>
              <a:spLocks/>
            </p:cNvSpPr>
            <p:nvPr/>
          </p:nvSpPr>
          <p:spPr bwMode="auto">
            <a:xfrm>
              <a:off x="1782700" y="4594511"/>
              <a:ext cx="1327389" cy="594440"/>
            </a:xfrm>
            <a:custGeom>
              <a:avLst/>
              <a:gdLst>
                <a:gd name="T0" fmla="*/ 0 w 1610"/>
                <a:gd name="T1" fmla="*/ 154 h 721"/>
                <a:gd name="T2" fmla="*/ 1610 w 1610"/>
                <a:gd name="T3" fmla="*/ 721 h 721"/>
                <a:gd name="T4" fmla="*/ 1610 w 1610"/>
                <a:gd name="T5" fmla="*/ 721 h 721"/>
                <a:gd name="T6" fmla="*/ 145 w 1610"/>
                <a:gd name="T7" fmla="*/ 0 h 721"/>
                <a:gd name="T8" fmla="*/ 0 w 1610"/>
                <a:gd name="T9" fmla="*/ 15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0" h="721">
                  <a:moveTo>
                    <a:pt x="0" y="154"/>
                  </a:moveTo>
                  <a:lnTo>
                    <a:pt x="1610" y="721"/>
                  </a:lnTo>
                  <a:lnTo>
                    <a:pt x="1610" y="721"/>
                  </a:lnTo>
                  <a:lnTo>
                    <a:pt x="145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Freeform 48"/>
            <p:cNvSpPr>
              <a:spLocks/>
            </p:cNvSpPr>
            <p:nvPr/>
          </p:nvSpPr>
          <p:spPr bwMode="auto">
            <a:xfrm>
              <a:off x="844459" y="2288481"/>
              <a:ext cx="1639037" cy="2371987"/>
            </a:xfrm>
            <a:custGeom>
              <a:avLst/>
              <a:gdLst>
                <a:gd name="T0" fmla="*/ 253 w 840"/>
                <a:gd name="T1" fmla="*/ 1210 h 1216"/>
                <a:gd name="T2" fmla="*/ 350 w 840"/>
                <a:gd name="T3" fmla="*/ 883 h 1216"/>
                <a:gd name="T4" fmla="*/ 840 w 840"/>
                <a:gd name="T5" fmla="*/ 82 h 1216"/>
                <a:gd name="T6" fmla="*/ 813 w 840"/>
                <a:gd name="T7" fmla="*/ 0 h 1216"/>
                <a:gd name="T8" fmla="*/ 0 w 840"/>
                <a:gd name="T9" fmla="*/ 45 h 1216"/>
                <a:gd name="T10" fmla="*/ 243 w 840"/>
                <a:gd name="T11" fmla="*/ 1216 h 1216"/>
                <a:gd name="T12" fmla="*/ 253 w 840"/>
                <a:gd name="T13" fmla="*/ 121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216">
                  <a:moveTo>
                    <a:pt x="253" y="1210"/>
                  </a:moveTo>
                  <a:cubicBezTo>
                    <a:pt x="278" y="1103"/>
                    <a:pt x="310" y="993"/>
                    <a:pt x="350" y="883"/>
                  </a:cubicBezTo>
                  <a:cubicBezTo>
                    <a:pt x="472" y="552"/>
                    <a:pt x="648" y="273"/>
                    <a:pt x="840" y="82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43" y="1216"/>
                    <a:pt x="243" y="1216"/>
                    <a:pt x="243" y="1216"/>
                  </a:cubicBezTo>
                  <a:lnTo>
                    <a:pt x="253" y="121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19584" y="1898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提测功能评审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51175" y="931179"/>
            <a:ext cx="6082286" cy="5550304"/>
            <a:chOff x="4351175" y="609167"/>
            <a:chExt cx="6082286" cy="5872315"/>
          </a:xfrm>
        </p:grpSpPr>
        <p:sp>
          <p:nvSpPr>
            <p:cNvPr id="31" name="椭圆 30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3921569" y="1943874"/>
            <a:ext cx="8024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评审目的：验证提测功能与需求的一致性；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参与角色：技术总监、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、开发团队、测试人员、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主要环节：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开发团队介绍本次提测功能；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技术总监、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、测试人员验证实现与需求的一致性；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开发团队记录评审缺陷。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09" y="411043"/>
            <a:ext cx="9144000" cy="6199465"/>
          </a:xfrm>
          <a:prstGeom prst="rect">
            <a:avLst/>
          </a:prstGeom>
        </p:spPr>
      </p:pic>
      <p:sp>
        <p:nvSpPr>
          <p:cNvPr id="10" name="文本框 27"/>
          <p:cNvSpPr txBox="1"/>
          <p:nvPr/>
        </p:nvSpPr>
        <p:spPr>
          <a:xfrm>
            <a:off x="590551" y="104656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会准备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31" y="711229"/>
            <a:ext cx="9525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7"/>
          <p:cNvSpPr txBox="1"/>
          <p:nvPr/>
        </p:nvSpPr>
        <p:spPr>
          <a:xfrm>
            <a:off x="590551" y="104656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会准备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37" hidden="1"/>
          <p:cNvSpPr>
            <a:spLocks/>
          </p:cNvSpPr>
          <p:nvPr/>
        </p:nvSpPr>
        <p:spPr bwMode="auto">
          <a:xfrm>
            <a:off x="831850" y="33338"/>
            <a:ext cx="7004050" cy="5249862"/>
          </a:xfrm>
          <a:custGeom>
            <a:avLst/>
            <a:gdLst>
              <a:gd name="T0" fmla="*/ 229 w 4412"/>
              <a:gd name="T1" fmla="*/ 2410 h 3307"/>
              <a:gd name="T2" fmla="*/ 179 w 4412"/>
              <a:gd name="T3" fmla="*/ 3307 h 3307"/>
              <a:gd name="T4" fmla="*/ 905 w 4412"/>
              <a:gd name="T5" fmla="*/ 2171 h 3307"/>
              <a:gd name="T6" fmla="*/ 1183 w 4412"/>
              <a:gd name="T7" fmla="*/ 2052 h 3307"/>
              <a:gd name="T8" fmla="*/ 4154 w 4412"/>
              <a:gd name="T9" fmla="*/ 1365 h 3307"/>
              <a:gd name="T10" fmla="*/ 4313 w 4412"/>
              <a:gd name="T11" fmla="*/ 1036 h 3307"/>
              <a:gd name="T12" fmla="*/ 4412 w 4412"/>
              <a:gd name="T13" fmla="*/ 717 h 3307"/>
              <a:gd name="T14" fmla="*/ 1491 w 4412"/>
              <a:gd name="T15" fmla="*/ 1225 h 3307"/>
              <a:gd name="T16" fmla="*/ 100 w 4412"/>
              <a:gd name="T17" fmla="*/ 0 h 3307"/>
              <a:gd name="T18" fmla="*/ 0 w 4412"/>
              <a:gd name="T19" fmla="*/ 319 h 3307"/>
              <a:gd name="T20" fmla="*/ 229 w 4412"/>
              <a:gd name="T21" fmla="*/ 2410 h 3307"/>
              <a:gd name="T22" fmla="*/ 229 w 4412"/>
              <a:gd name="T23" fmla="*/ 241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2" h="3307">
                <a:moveTo>
                  <a:pt x="229" y="2410"/>
                </a:moveTo>
                <a:lnTo>
                  <a:pt x="179" y="3307"/>
                </a:lnTo>
                <a:lnTo>
                  <a:pt x="905" y="2171"/>
                </a:lnTo>
                <a:lnTo>
                  <a:pt x="1183" y="2052"/>
                </a:lnTo>
                <a:lnTo>
                  <a:pt x="4154" y="1365"/>
                </a:lnTo>
                <a:lnTo>
                  <a:pt x="4313" y="1036"/>
                </a:lnTo>
                <a:lnTo>
                  <a:pt x="4412" y="717"/>
                </a:lnTo>
                <a:lnTo>
                  <a:pt x="1491" y="1225"/>
                </a:lnTo>
                <a:lnTo>
                  <a:pt x="100" y="0"/>
                </a:lnTo>
                <a:lnTo>
                  <a:pt x="0" y="319"/>
                </a:lnTo>
                <a:lnTo>
                  <a:pt x="229" y="2410"/>
                </a:lnTo>
                <a:lnTo>
                  <a:pt x="229" y="24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ffectLst>
            <a:softEdge rad="139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0" name="组合 1049"/>
          <p:cNvGrpSpPr/>
          <p:nvPr/>
        </p:nvGrpSpPr>
        <p:grpSpPr>
          <a:xfrm>
            <a:off x="2573362" y="2460794"/>
            <a:ext cx="1432097" cy="2891813"/>
            <a:chOff x="7385050" y="968375"/>
            <a:chExt cx="2757488" cy="5568158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7851775" y="3996533"/>
              <a:ext cx="971550" cy="2540000"/>
            </a:xfrm>
            <a:custGeom>
              <a:avLst/>
              <a:gdLst>
                <a:gd name="T0" fmla="*/ 0 w 612"/>
                <a:gd name="T1" fmla="*/ 48 h 1600"/>
                <a:gd name="T2" fmla="*/ 341 w 612"/>
                <a:gd name="T3" fmla="*/ 0 h 1600"/>
                <a:gd name="T4" fmla="*/ 612 w 612"/>
                <a:gd name="T5" fmla="*/ 1600 h 1600"/>
                <a:gd name="T6" fmla="*/ 0 w 612"/>
                <a:gd name="T7" fmla="*/ 48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2" h="1600">
                  <a:moveTo>
                    <a:pt x="0" y="48"/>
                  </a:moveTo>
                  <a:lnTo>
                    <a:pt x="341" y="0"/>
                  </a:lnTo>
                  <a:lnTo>
                    <a:pt x="612" y="160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385050" y="3245645"/>
              <a:ext cx="1438275" cy="3290888"/>
            </a:xfrm>
            <a:custGeom>
              <a:avLst/>
              <a:gdLst>
                <a:gd name="T0" fmla="*/ 0 w 906"/>
                <a:gd name="T1" fmla="*/ 0 h 2073"/>
                <a:gd name="T2" fmla="*/ 294 w 906"/>
                <a:gd name="T3" fmla="*/ 521 h 2073"/>
                <a:gd name="T4" fmla="*/ 906 w 906"/>
                <a:gd name="T5" fmla="*/ 2073 h 2073"/>
                <a:gd name="T6" fmla="*/ 0 w 906"/>
                <a:gd name="T7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6" h="2073">
                  <a:moveTo>
                    <a:pt x="0" y="0"/>
                  </a:moveTo>
                  <a:lnTo>
                    <a:pt x="294" y="521"/>
                  </a:lnTo>
                  <a:lnTo>
                    <a:pt x="906" y="2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851775" y="2598737"/>
              <a:ext cx="2290763" cy="1477963"/>
            </a:xfrm>
            <a:custGeom>
              <a:avLst/>
              <a:gdLst>
                <a:gd name="T0" fmla="*/ 223 w 1443"/>
                <a:gd name="T1" fmla="*/ 138 h 931"/>
                <a:gd name="T2" fmla="*/ 1443 w 1443"/>
                <a:gd name="T3" fmla="*/ 0 h 931"/>
                <a:gd name="T4" fmla="*/ 341 w 1443"/>
                <a:gd name="T5" fmla="*/ 883 h 931"/>
                <a:gd name="T6" fmla="*/ 0 w 1443"/>
                <a:gd name="T7" fmla="*/ 931 h 931"/>
                <a:gd name="T8" fmla="*/ 223 w 1443"/>
                <a:gd name="T9" fmla="*/ 13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931">
                  <a:moveTo>
                    <a:pt x="223" y="138"/>
                  </a:moveTo>
                  <a:lnTo>
                    <a:pt x="1443" y="0"/>
                  </a:lnTo>
                  <a:lnTo>
                    <a:pt x="341" y="883"/>
                  </a:lnTo>
                  <a:lnTo>
                    <a:pt x="0" y="931"/>
                  </a:lnTo>
                  <a:lnTo>
                    <a:pt x="223" y="13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385050" y="968375"/>
              <a:ext cx="820738" cy="3108325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629525" y="968375"/>
              <a:ext cx="2513013" cy="1849438"/>
            </a:xfrm>
            <a:custGeom>
              <a:avLst/>
              <a:gdLst>
                <a:gd name="T0" fmla="*/ 1583 w 1583"/>
                <a:gd name="T1" fmla="*/ 1027 h 1165"/>
                <a:gd name="T2" fmla="*/ 363 w 1583"/>
                <a:gd name="T3" fmla="*/ 1165 h 1165"/>
                <a:gd name="T4" fmla="*/ 0 w 1583"/>
                <a:gd name="T5" fmla="*/ 0 h 1165"/>
                <a:gd name="T6" fmla="*/ 1217 w 1583"/>
                <a:gd name="T7" fmla="*/ 265 h 1165"/>
                <a:gd name="T8" fmla="*/ 1583 w 1583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3" h="1165">
                  <a:moveTo>
                    <a:pt x="1583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7" y="265"/>
                  </a:lnTo>
                  <a:lnTo>
                    <a:pt x="1583" y="10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629525" y="968375"/>
              <a:ext cx="2206625" cy="995363"/>
            </a:xfrm>
            <a:custGeom>
              <a:avLst/>
              <a:gdLst>
                <a:gd name="T0" fmla="*/ 0 w 586"/>
                <a:gd name="T1" fmla="*/ 0 h 265"/>
                <a:gd name="T2" fmla="*/ 513 w 586"/>
                <a:gd name="T3" fmla="*/ 112 h 265"/>
                <a:gd name="T4" fmla="*/ 586 w 586"/>
                <a:gd name="T5" fmla="*/ 265 h 265"/>
                <a:gd name="T6" fmla="*/ 39 w 586"/>
                <a:gd name="T7" fmla="*/ 125 h 265"/>
                <a:gd name="T8" fmla="*/ 0 w 586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65">
                  <a:moveTo>
                    <a:pt x="0" y="0"/>
                  </a:moveTo>
                  <a:cubicBezTo>
                    <a:pt x="513" y="112"/>
                    <a:pt x="513" y="112"/>
                    <a:pt x="513" y="112"/>
                  </a:cubicBezTo>
                  <a:cubicBezTo>
                    <a:pt x="586" y="265"/>
                    <a:pt x="586" y="265"/>
                    <a:pt x="586" y="265"/>
                  </a:cubicBezTo>
                  <a:cubicBezTo>
                    <a:pt x="385" y="176"/>
                    <a:pt x="158" y="143"/>
                    <a:pt x="39" y="125"/>
                  </a:cubicBezTo>
                  <a:cubicBezTo>
                    <a:pt x="24" y="7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9353" y="2288481"/>
            <a:ext cx="2410737" cy="2900470"/>
            <a:chOff x="699353" y="2288481"/>
            <a:chExt cx="2410737" cy="2900470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86612" y="2292603"/>
              <a:ext cx="426249" cy="1614303"/>
            </a:xfrm>
            <a:custGeom>
              <a:avLst/>
              <a:gdLst>
                <a:gd name="T0" fmla="*/ 154 w 517"/>
                <a:gd name="T1" fmla="*/ 0 h 1958"/>
                <a:gd name="T2" fmla="*/ 517 w 517"/>
                <a:gd name="T3" fmla="*/ 1165 h 1958"/>
                <a:gd name="T4" fmla="*/ 294 w 517"/>
                <a:gd name="T5" fmla="*/ 1958 h 1958"/>
                <a:gd name="T6" fmla="*/ 0 w 517"/>
                <a:gd name="T7" fmla="*/ 1437 h 1958"/>
                <a:gd name="T8" fmla="*/ 154 w 517"/>
                <a:gd name="T9" fmla="*/ 0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958">
                  <a:moveTo>
                    <a:pt x="154" y="0"/>
                  </a:moveTo>
                  <a:lnTo>
                    <a:pt x="517" y="1165"/>
                  </a:lnTo>
                  <a:lnTo>
                    <a:pt x="294" y="1958"/>
                  </a:lnTo>
                  <a:lnTo>
                    <a:pt x="0" y="1437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313579" y="2292603"/>
              <a:ext cx="1304304" cy="960502"/>
            </a:xfrm>
            <a:custGeom>
              <a:avLst/>
              <a:gdLst>
                <a:gd name="T0" fmla="*/ 1582 w 1582"/>
                <a:gd name="T1" fmla="*/ 1027 h 1165"/>
                <a:gd name="T2" fmla="*/ 363 w 1582"/>
                <a:gd name="T3" fmla="*/ 1165 h 1165"/>
                <a:gd name="T4" fmla="*/ 0 w 1582"/>
                <a:gd name="T5" fmla="*/ 0 h 1165"/>
                <a:gd name="T6" fmla="*/ 1216 w 1582"/>
                <a:gd name="T7" fmla="*/ 265 h 1165"/>
                <a:gd name="T8" fmla="*/ 1582 w 1582"/>
                <a:gd name="T9" fmla="*/ 102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165">
                  <a:moveTo>
                    <a:pt x="1582" y="1027"/>
                  </a:moveTo>
                  <a:lnTo>
                    <a:pt x="363" y="1165"/>
                  </a:lnTo>
                  <a:lnTo>
                    <a:pt x="0" y="0"/>
                  </a:lnTo>
                  <a:lnTo>
                    <a:pt x="1216" y="265"/>
                  </a:lnTo>
                  <a:lnTo>
                    <a:pt x="1582" y="1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Freeform 43"/>
            <p:cNvSpPr>
              <a:spLocks/>
            </p:cNvSpPr>
            <p:nvPr/>
          </p:nvSpPr>
          <p:spPr bwMode="auto">
            <a:xfrm>
              <a:off x="844459" y="2288481"/>
              <a:ext cx="2060339" cy="2371987"/>
            </a:xfrm>
            <a:custGeom>
              <a:avLst/>
              <a:gdLst>
                <a:gd name="T0" fmla="*/ 2499 w 2499"/>
                <a:gd name="T1" fmla="*/ 1763 h 2877"/>
                <a:gd name="T2" fmla="*/ 575 w 2499"/>
                <a:gd name="T3" fmla="*/ 2877 h 2877"/>
                <a:gd name="T4" fmla="*/ 0 w 2499"/>
                <a:gd name="T5" fmla="*/ 106 h 2877"/>
                <a:gd name="T6" fmla="*/ 1924 w 2499"/>
                <a:gd name="T7" fmla="*/ 0 h 2877"/>
                <a:gd name="T8" fmla="*/ 2499 w 2499"/>
                <a:gd name="T9" fmla="*/ 1763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9" h="2877">
                  <a:moveTo>
                    <a:pt x="2499" y="1763"/>
                  </a:moveTo>
                  <a:lnTo>
                    <a:pt x="575" y="2877"/>
                  </a:lnTo>
                  <a:lnTo>
                    <a:pt x="0" y="106"/>
                  </a:lnTo>
                  <a:lnTo>
                    <a:pt x="1924" y="0"/>
                  </a:lnTo>
                  <a:lnTo>
                    <a:pt x="2499" y="17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Freeform 44"/>
            <p:cNvSpPr>
              <a:spLocks/>
            </p:cNvSpPr>
            <p:nvPr/>
          </p:nvSpPr>
          <p:spPr bwMode="auto">
            <a:xfrm>
              <a:off x="699353" y="2375874"/>
              <a:ext cx="619174" cy="2421455"/>
            </a:xfrm>
            <a:custGeom>
              <a:avLst/>
              <a:gdLst>
                <a:gd name="T0" fmla="*/ 176 w 751"/>
                <a:gd name="T1" fmla="*/ 0 h 2937"/>
                <a:gd name="T2" fmla="*/ 0 w 751"/>
                <a:gd name="T3" fmla="*/ 1775 h 2937"/>
                <a:gd name="T4" fmla="*/ 625 w 751"/>
                <a:gd name="T5" fmla="*/ 2937 h 2937"/>
                <a:gd name="T6" fmla="*/ 751 w 751"/>
                <a:gd name="T7" fmla="*/ 2771 h 2937"/>
                <a:gd name="T8" fmla="*/ 176 w 751"/>
                <a:gd name="T9" fmla="*/ 0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937">
                  <a:moveTo>
                    <a:pt x="176" y="0"/>
                  </a:moveTo>
                  <a:lnTo>
                    <a:pt x="0" y="1775"/>
                  </a:lnTo>
                  <a:lnTo>
                    <a:pt x="625" y="2937"/>
                  </a:lnTo>
                  <a:lnTo>
                    <a:pt x="751" y="277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Freeform 45"/>
            <p:cNvSpPr>
              <a:spLocks/>
            </p:cNvSpPr>
            <p:nvPr/>
          </p:nvSpPr>
          <p:spPr bwMode="auto">
            <a:xfrm>
              <a:off x="1214644" y="4660468"/>
              <a:ext cx="1895446" cy="528483"/>
            </a:xfrm>
            <a:custGeom>
              <a:avLst/>
              <a:gdLst>
                <a:gd name="T0" fmla="*/ 126 w 2299"/>
                <a:gd name="T1" fmla="*/ 0 h 641"/>
                <a:gd name="T2" fmla="*/ 0 w 2299"/>
                <a:gd name="T3" fmla="*/ 166 h 641"/>
                <a:gd name="T4" fmla="*/ 711 w 2299"/>
                <a:gd name="T5" fmla="*/ 145 h 641"/>
                <a:gd name="T6" fmla="*/ 2299 w 2299"/>
                <a:gd name="T7" fmla="*/ 641 h 641"/>
                <a:gd name="T8" fmla="*/ 2299 w 2299"/>
                <a:gd name="T9" fmla="*/ 641 h 641"/>
                <a:gd name="T10" fmla="*/ 689 w 2299"/>
                <a:gd name="T11" fmla="*/ 74 h 641"/>
                <a:gd name="T12" fmla="*/ 126 w 2299"/>
                <a:gd name="T13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641">
                  <a:moveTo>
                    <a:pt x="126" y="0"/>
                  </a:moveTo>
                  <a:lnTo>
                    <a:pt x="0" y="166"/>
                  </a:lnTo>
                  <a:lnTo>
                    <a:pt x="711" y="145"/>
                  </a:lnTo>
                  <a:lnTo>
                    <a:pt x="2299" y="641"/>
                  </a:lnTo>
                  <a:lnTo>
                    <a:pt x="2299" y="641"/>
                  </a:lnTo>
                  <a:lnTo>
                    <a:pt x="689" y="7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46"/>
            <p:cNvSpPr>
              <a:spLocks/>
            </p:cNvSpPr>
            <p:nvPr/>
          </p:nvSpPr>
          <p:spPr bwMode="auto">
            <a:xfrm>
              <a:off x="1318527" y="3742014"/>
              <a:ext cx="1586271" cy="979465"/>
            </a:xfrm>
            <a:custGeom>
              <a:avLst/>
              <a:gdLst>
                <a:gd name="T0" fmla="*/ 1924 w 1924"/>
                <a:gd name="T1" fmla="*/ 0 h 1188"/>
                <a:gd name="T2" fmla="*/ 0 w 1924"/>
                <a:gd name="T3" fmla="*/ 1114 h 1188"/>
                <a:gd name="T4" fmla="*/ 563 w 1924"/>
                <a:gd name="T5" fmla="*/ 1188 h 1188"/>
                <a:gd name="T6" fmla="*/ 708 w 1924"/>
                <a:gd name="T7" fmla="*/ 1034 h 1188"/>
                <a:gd name="T8" fmla="*/ 1924 w 192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1188">
                  <a:moveTo>
                    <a:pt x="1924" y="0"/>
                  </a:moveTo>
                  <a:lnTo>
                    <a:pt x="0" y="1114"/>
                  </a:lnTo>
                  <a:lnTo>
                    <a:pt x="563" y="1188"/>
                  </a:lnTo>
                  <a:lnTo>
                    <a:pt x="708" y="103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Freeform 47"/>
            <p:cNvSpPr>
              <a:spLocks/>
            </p:cNvSpPr>
            <p:nvPr/>
          </p:nvSpPr>
          <p:spPr bwMode="auto">
            <a:xfrm>
              <a:off x="1782700" y="4594511"/>
              <a:ext cx="1327389" cy="594440"/>
            </a:xfrm>
            <a:custGeom>
              <a:avLst/>
              <a:gdLst>
                <a:gd name="T0" fmla="*/ 0 w 1610"/>
                <a:gd name="T1" fmla="*/ 154 h 721"/>
                <a:gd name="T2" fmla="*/ 1610 w 1610"/>
                <a:gd name="T3" fmla="*/ 721 h 721"/>
                <a:gd name="T4" fmla="*/ 1610 w 1610"/>
                <a:gd name="T5" fmla="*/ 721 h 721"/>
                <a:gd name="T6" fmla="*/ 145 w 1610"/>
                <a:gd name="T7" fmla="*/ 0 h 721"/>
                <a:gd name="T8" fmla="*/ 0 w 1610"/>
                <a:gd name="T9" fmla="*/ 15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0" h="721">
                  <a:moveTo>
                    <a:pt x="0" y="154"/>
                  </a:moveTo>
                  <a:lnTo>
                    <a:pt x="1610" y="721"/>
                  </a:lnTo>
                  <a:lnTo>
                    <a:pt x="1610" y="721"/>
                  </a:lnTo>
                  <a:lnTo>
                    <a:pt x="145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Freeform 48"/>
            <p:cNvSpPr>
              <a:spLocks/>
            </p:cNvSpPr>
            <p:nvPr/>
          </p:nvSpPr>
          <p:spPr bwMode="auto">
            <a:xfrm>
              <a:off x="844459" y="2288481"/>
              <a:ext cx="1639037" cy="2371987"/>
            </a:xfrm>
            <a:custGeom>
              <a:avLst/>
              <a:gdLst>
                <a:gd name="T0" fmla="*/ 253 w 840"/>
                <a:gd name="T1" fmla="*/ 1210 h 1216"/>
                <a:gd name="T2" fmla="*/ 350 w 840"/>
                <a:gd name="T3" fmla="*/ 883 h 1216"/>
                <a:gd name="T4" fmla="*/ 840 w 840"/>
                <a:gd name="T5" fmla="*/ 82 h 1216"/>
                <a:gd name="T6" fmla="*/ 813 w 840"/>
                <a:gd name="T7" fmla="*/ 0 h 1216"/>
                <a:gd name="T8" fmla="*/ 0 w 840"/>
                <a:gd name="T9" fmla="*/ 45 h 1216"/>
                <a:gd name="T10" fmla="*/ 243 w 840"/>
                <a:gd name="T11" fmla="*/ 1216 h 1216"/>
                <a:gd name="T12" fmla="*/ 253 w 840"/>
                <a:gd name="T13" fmla="*/ 121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216">
                  <a:moveTo>
                    <a:pt x="253" y="1210"/>
                  </a:moveTo>
                  <a:cubicBezTo>
                    <a:pt x="278" y="1103"/>
                    <a:pt x="310" y="993"/>
                    <a:pt x="350" y="883"/>
                  </a:cubicBezTo>
                  <a:cubicBezTo>
                    <a:pt x="472" y="552"/>
                    <a:pt x="648" y="273"/>
                    <a:pt x="840" y="82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43" y="1216"/>
                    <a:pt x="243" y="1216"/>
                    <a:pt x="243" y="1216"/>
                  </a:cubicBezTo>
                  <a:lnTo>
                    <a:pt x="253" y="121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19584" y="1898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回顾会议规则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51175" y="931179"/>
            <a:ext cx="6082286" cy="5550304"/>
            <a:chOff x="4351175" y="609167"/>
            <a:chExt cx="6082286" cy="5872315"/>
          </a:xfrm>
        </p:grpSpPr>
        <p:sp>
          <p:nvSpPr>
            <p:cNvPr id="31" name="椭圆 30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4874003" y="1687687"/>
            <a:ext cx="7071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产品是大家的；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每人都参与；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，少说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对事不对人；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坦诚沟通，尊重个人意见；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推卸责任；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听，多反馈。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34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8501063" y="1908175"/>
            <a:ext cx="3408363" cy="3181349"/>
          </a:xfrm>
          <a:custGeom>
            <a:avLst/>
            <a:gdLst>
              <a:gd name="T0" fmla="*/ 99 w 190"/>
              <a:gd name="T1" fmla="*/ 7 h 177"/>
              <a:gd name="T2" fmla="*/ 76 w 190"/>
              <a:gd name="T3" fmla="*/ 14 h 177"/>
              <a:gd name="T4" fmla="*/ 67 w 190"/>
              <a:gd name="T5" fmla="*/ 28 h 177"/>
              <a:gd name="T6" fmla="*/ 70 w 190"/>
              <a:gd name="T7" fmla="*/ 34 h 177"/>
              <a:gd name="T8" fmla="*/ 79 w 190"/>
              <a:gd name="T9" fmla="*/ 37 h 177"/>
              <a:gd name="T10" fmla="*/ 93 w 190"/>
              <a:gd name="T11" fmla="*/ 43 h 177"/>
              <a:gd name="T12" fmla="*/ 98 w 190"/>
              <a:gd name="T13" fmla="*/ 57 h 177"/>
              <a:gd name="T14" fmla="*/ 90 w 190"/>
              <a:gd name="T15" fmla="*/ 75 h 177"/>
              <a:gd name="T16" fmla="*/ 71 w 190"/>
              <a:gd name="T17" fmla="*/ 82 h 177"/>
              <a:gd name="T18" fmla="*/ 50 w 190"/>
              <a:gd name="T19" fmla="*/ 74 h 177"/>
              <a:gd name="T20" fmla="*/ 41 w 190"/>
              <a:gd name="T21" fmla="*/ 54 h 177"/>
              <a:gd name="T22" fmla="*/ 52 w 190"/>
              <a:gd name="T23" fmla="*/ 27 h 177"/>
              <a:gd name="T24" fmla="*/ 75 w 190"/>
              <a:gd name="T25" fmla="*/ 9 h 177"/>
              <a:gd name="T26" fmla="*/ 99 w 190"/>
              <a:gd name="T27" fmla="*/ 2 h 177"/>
              <a:gd name="T28" fmla="*/ 120 w 190"/>
              <a:gd name="T29" fmla="*/ 0 h 177"/>
              <a:gd name="T30" fmla="*/ 171 w 190"/>
              <a:gd name="T31" fmla="*/ 12 h 177"/>
              <a:gd name="T32" fmla="*/ 190 w 190"/>
              <a:gd name="T33" fmla="*/ 45 h 177"/>
              <a:gd name="T34" fmla="*/ 178 w 190"/>
              <a:gd name="T35" fmla="*/ 77 h 177"/>
              <a:gd name="T36" fmla="*/ 149 w 190"/>
              <a:gd name="T37" fmla="*/ 97 h 177"/>
              <a:gd name="T38" fmla="*/ 104 w 190"/>
              <a:gd name="T39" fmla="*/ 113 h 177"/>
              <a:gd name="T40" fmla="*/ 71 w 190"/>
              <a:gd name="T41" fmla="*/ 128 h 177"/>
              <a:gd name="T42" fmla="*/ 82 w 190"/>
              <a:gd name="T43" fmla="*/ 128 h 177"/>
              <a:gd name="T44" fmla="*/ 97 w 190"/>
              <a:gd name="T45" fmla="*/ 127 h 177"/>
              <a:gd name="T46" fmla="*/ 140 w 190"/>
              <a:gd name="T47" fmla="*/ 127 h 177"/>
              <a:gd name="T48" fmla="*/ 157 w 190"/>
              <a:gd name="T49" fmla="*/ 125 h 177"/>
              <a:gd name="T50" fmla="*/ 167 w 190"/>
              <a:gd name="T51" fmla="*/ 117 h 177"/>
              <a:gd name="T52" fmla="*/ 173 w 190"/>
              <a:gd name="T53" fmla="*/ 108 h 177"/>
              <a:gd name="T54" fmla="*/ 179 w 190"/>
              <a:gd name="T55" fmla="*/ 98 h 177"/>
              <a:gd name="T56" fmla="*/ 182 w 190"/>
              <a:gd name="T57" fmla="*/ 98 h 177"/>
              <a:gd name="T58" fmla="*/ 150 w 190"/>
              <a:gd name="T59" fmla="*/ 177 h 177"/>
              <a:gd name="T60" fmla="*/ 0 w 190"/>
              <a:gd name="T61" fmla="*/ 177 h 177"/>
              <a:gd name="T62" fmla="*/ 0 w 190"/>
              <a:gd name="T63" fmla="*/ 175 h 177"/>
              <a:gd name="T64" fmla="*/ 72 w 190"/>
              <a:gd name="T65" fmla="*/ 121 h 177"/>
              <a:gd name="T66" fmla="*/ 116 w 190"/>
              <a:gd name="T67" fmla="*/ 81 h 177"/>
              <a:gd name="T68" fmla="*/ 131 w 190"/>
              <a:gd name="T69" fmla="*/ 38 h 177"/>
              <a:gd name="T70" fmla="*/ 122 w 190"/>
              <a:gd name="T71" fmla="*/ 15 h 177"/>
              <a:gd name="T72" fmla="*/ 99 w 190"/>
              <a:gd name="T73" fmla="*/ 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77">
                <a:moveTo>
                  <a:pt x="99" y="7"/>
                </a:moveTo>
                <a:cubicBezTo>
                  <a:pt x="90" y="7"/>
                  <a:pt x="82" y="9"/>
                  <a:pt x="76" y="14"/>
                </a:cubicBezTo>
                <a:cubicBezTo>
                  <a:pt x="70" y="19"/>
                  <a:pt x="67" y="23"/>
                  <a:pt x="67" y="28"/>
                </a:cubicBezTo>
                <a:cubicBezTo>
                  <a:pt x="67" y="31"/>
                  <a:pt x="68" y="33"/>
                  <a:pt x="70" y="34"/>
                </a:cubicBezTo>
                <a:cubicBezTo>
                  <a:pt x="72" y="36"/>
                  <a:pt x="75" y="37"/>
                  <a:pt x="79" y="37"/>
                </a:cubicBezTo>
                <a:cubicBezTo>
                  <a:pt x="85" y="37"/>
                  <a:pt x="89" y="39"/>
                  <a:pt x="93" y="43"/>
                </a:cubicBezTo>
                <a:cubicBezTo>
                  <a:pt x="96" y="47"/>
                  <a:pt x="98" y="51"/>
                  <a:pt x="98" y="57"/>
                </a:cubicBezTo>
                <a:cubicBezTo>
                  <a:pt x="98" y="64"/>
                  <a:pt x="95" y="70"/>
                  <a:pt x="90" y="75"/>
                </a:cubicBezTo>
                <a:cubicBezTo>
                  <a:pt x="85" y="80"/>
                  <a:pt x="79" y="82"/>
                  <a:pt x="71" y="82"/>
                </a:cubicBezTo>
                <a:cubicBezTo>
                  <a:pt x="62" y="82"/>
                  <a:pt x="55" y="80"/>
                  <a:pt x="50" y="74"/>
                </a:cubicBezTo>
                <a:cubicBezTo>
                  <a:pt x="44" y="69"/>
                  <a:pt x="41" y="62"/>
                  <a:pt x="41" y="54"/>
                </a:cubicBezTo>
                <a:cubicBezTo>
                  <a:pt x="41" y="44"/>
                  <a:pt x="45" y="35"/>
                  <a:pt x="52" y="27"/>
                </a:cubicBezTo>
                <a:cubicBezTo>
                  <a:pt x="58" y="19"/>
                  <a:pt x="66" y="13"/>
                  <a:pt x="75" y="9"/>
                </a:cubicBezTo>
                <a:cubicBezTo>
                  <a:pt x="84" y="5"/>
                  <a:pt x="92" y="3"/>
                  <a:pt x="99" y="2"/>
                </a:cubicBezTo>
                <a:cubicBezTo>
                  <a:pt x="106" y="0"/>
                  <a:pt x="113" y="0"/>
                  <a:pt x="120" y="0"/>
                </a:cubicBezTo>
                <a:cubicBezTo>
                  <a:pt x="141" y="0"/>
                  <a:pt x="158" y="4"/>
                  <a:pt x="171" y="12"/>
                </a:cubicBezTo>
                <a:cubicBezTo>
                  <a:pt x="184" y="20"/>
                  <a:pt x="190" y="31"/>
                  <a:pt x="190" y="45"/>
                </a:cubicBezTo>
                <a:cubicBezTo>
                  <a:pt x="190" y="58"/>
                  <a:pt x="186" y="69"/>
                  <a:pt x="178" y="77"/>
                </a:cubicBezTo>
                <a:cubicBezTo>
                  <a:pt x="170" y="86"/>
                  <a:pt x="160" y="93"/>
                  <a:pt x="149" y="97"/>
                </a:cubicBezTo>
                <a:cubicBezTo>
                  <a:pt x="138" y="102"/>
                  <a:pt x="123" y="107"/>
                  <a:pt x="104" y="113"/>
                </a:cubicBezTo>
                <a:cubicBezTo>
                  <a:pt x="85" y="119"/>
                  <a:pt x="74" y="124"/>
                  <a:pt x="71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6" y="128"/>
                  <a:pt x="91" y="127"/>
                  <a:pt x="97" y="127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47" y="127"/>
                  <a:pt x="153" y="126"/>
                  <a:pt x="157" y="125"/>
                </a:cubicBezTo>
                <a:cubicBezTo>
                  <a:pt x="161" y="123"/>
                  <a:pt x="165" y="120"/>
                  <a:pt x="167" y="117"/>
                </a:cubicBezTo>
                <a:cubicBezTo>
                  <a:pt x="170" y="113"/>
                  <a:pt x="172" y="110"/>
                  <a:pt x="173" y="108"/>
                </a:cubicBezTo>
                <a:cubicBezTo>
                  <a:pt x="175" y="105"/>
                  <a:pt x="177" y="102"/>
                  <a:pt x="179" y="98"/>
                </a:cubicBezTo>
                <a:cubicBezTo>
                  <a:pt x="182" y="98"/>
                  <a:pt x="182" y="98"/>
                  <a:pt x="182" y="98"/>
                </a:cubicBezTo>
                <a:cubicBezTo>
                  <a:pt x="150" y="177"/>
                  <a:pt x="150" y="177"/>
                  <a:pt x="150" y="177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75"/>
                  <a:pt x="0" y="175"/>
                  <a:pt x="0" y="175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91" y="107"/>
                  <a:pt x="106" y="93"/>
                  <a:pt x="116" y="81"/>
                </a:cubicBezTo>
                <a:cubicBezTo>
                  <a:pt x="126" y="68"/>
                  <a:pt x="131" y="54"/>
                  <a:pt x="131" y="38"/>
                </a:cubicBezTo>
                <a:cubicBezTo>
                  <a:pt x="131" y="28"/>
                  <a:pt x="128" y="21"/>
                  <a:pt x="122" y="15"/>
                </a:cubicBezTo>
                <a:cubicBezTo>
                  <a:pt x="117" y="10"/>
                  <a:pt x="109" y="7"/>
                  <a:pt x="99" y="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21323415">
            <a:off x="3377171" y="2661771"/>
            <a:ext cx="5189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团队心得体会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0" grpId="1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0" grpId="1" animBg="1"/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flipH="1">
            <a:off x="5099860" y="1687926"/>
            <a:ext cx="3947741" cy="3791975"/>
            <a:chOff x="4122668" y="1649312"/>
            <a:chExt cx="3947741" cy="3791975"/>
          </a:xfrm>
        </p:grpSpPr>
        <p:sp>
          <p:nvSpPr>
            <p:cNvPr id="10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5"/>
            <p:cNvSpPr>
              <a:spLocks/>
            </p:cNvSpPr>
            <p:nvPr/>
          </p:nvSpPr>
          <p:spPr bwMode="auto">
            <a:xfrm>
              <a:off x="4507220" y="4044244"/>
              <a:ext cx="885929" cy="934607"/>
            </a:xfrm>
            <a:custGeom>
              <a:avLst/>
              <a:gdLst>
                <a:gd name="T0" fmla="*/ 49 w 77"/>
                <a:gd name="T1" fmla="*/ 81 h 81"/>
                <a:gd name="T2" fmla="*/ 77 w 77"/>
                <a:gd name="T3" fmla="*/ 44 h 81"/>
                <a:gd name="T4" fmla="*/ 43 w 77"/>
                <a:gd name="T5" fmla="*/ 0 h 81"/>
                <a:gd name="T6" fmla="*/ 0 w 77"/>
                <a:gd name="T7" fmla="*/ 17 h 81"/>
                <a:gd name="T8" fmla="*/ 49 w 77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49" y="81"/>
                  </a:moveTo>
                  <a:cubicBezTo>
                    <a:pt x="77" y="44"/>
                    <a:pt x="77" y="44"/>
                    <a:pt x="77" y="44"/>
                  </a:cubicBezTo>
                  <a:cubicBezTo>
                    <a:pt x="62" y="32"/>
                    <a:pt x="50" y="17"/>
                    <a:pt x="4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43"/>
                    <a:pt x="27" y="65"/>
                    <a:pt x="49" y="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19"/>
            <p:cNvSpPr>
              <a:spLocks/>
            </p:cNvSpPr>
            <p:nvPr/>
          </p:nvSpPr>
          <p:spPr bwMode="auto">
            <a:xfrm>
              <a:off x="4122668" y="2330797"/>
              <a:ext cx="1061169" cy="1270482"/>
            </a:xfrm>
            <a:custGeom>
              <a:avLst/>
              <a:gdLst>
                <a:gd name="T0" fmla="*/ 92 w 92"/>
                <a:gd name="T1" fmla="*/ 44 h 110"/>
                <a:gd name="T2" fmla="*/ 40 w 92"/>
                <a:gd name="T3" fmla="*/ 0 h 110"/>
                <a:gd name="T4" fmla="*/ 0 w 92"/>
                <a:gd name="T5" fmla="*/ 110 h 110"/>
                <a:gd name="T6" fmla="*/ 68 w 92"/>
                <a:gd name="T7" fmla="*/ 110 h 110"/>
                <a:gd name="T8" fmla="*/ 92 w 92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10">
                  <a:moveTo>
                    <a:pt x="92" y="44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5" y="30"/>
                    <a:pt x="0" y="68"/>
                    <a:pt x="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85"/>
                    <a:pt x="77" y="62"/>
                    <a:pt x="92" y="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653314" y="2212737"/>
            <a:ext cx="3640681" cy="883461"/>
            <a:chOff x="7479579" y="2167636"/>
            <a:chExt cx="3640681" cy="883461"/>
          </a:xfrm>
        </p:grpSpPr>
        <p:sp>
          <p:nvSpPr>
            <p:cNvPr id="53" name="任意多边形 52"/>
            <p:cNvSpPr/>
            <p:nvPr/>
          </p:nvSpPr>
          <p:spPr>
            <a:xfrm>
              <a:off x="7479579" y="2553556"/>
              <a:ext cx="1196788" cy="49754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6788" h="497541">
                  <a:moveTo>
                    <a:pt x="0" y="497541"/>
                  </a:moveTo>
                  <a:lnTo>
                    <a:pt x="510988" y="0"/>
                  </a:lnTo>
                  <a:lnTo>
                    <a:pt x="1196788" y="0"/>
                  </a:lnTo>
                  <a:lnTo>
                    <a:pt x="1196788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714534" y="2167636"/>
              <a:ext cx="2405726" cy="730933"/>
              <a:chOff x="7860852" y="1043013"/>
              <a:chExt cx="3931249" cy="730933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7860852" y="1043013"/>
                <a:ext cx="25802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1"/>
              <p:cNvSpPr>
                <a:spLocks noChangeArrowheads="1"/>
              </p:cNvSpPr>
              <p:nvPr/>
            </p:nvSpPr>
            <p:spPr bwMode="auto">
              <a:xfrm>
                <a:off x="7874299" y="1466169"/>
                <a:ext cx="39178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2232170" y="4498154"/>
            <a:ext cx="3696249" cy="866329"/>
            <a:chOff x="964165" y="4467863"/>
            <a:chExt cx="3696249" cy="866329"/>
          </a:xfrm>
        </p:grpSpPr>
        <p:grpSp>
          <p:nvGrpSpPr>
            <p:cNvPr id="35" name="组合 34"/>
            <p:cNvGrpSpPr/>
            <p:nvPr/>
          </p:nvGrpSpPr>
          <p:grpSpPr>
            <a:xfrm>
              <a:off x="964165" y="4589812"/>
              <a:ext cx="2476057" cy="744380"/>
              <a:chOff x="615579" y="1340505"/>
              <a:chExt cx="3924397" cy="74438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390466" y="1340505"/>
                <a:ext cx="31495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开发团队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1"/>
              <p:cNvSpPr>
                <a:spLocks noChangeArrowheads="1"/>
              </p:cNvSpPr>
              <p:nvPr/>
            </p:nvSpPr>
            <p:spPr bwMode="auto">
              <a:xfrm>
                <a:off x="615579" y="1777108"/>
                <a:ext cx="39178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r"/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任意多边形 64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50409" y="1475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420"/>
          <p:cNvSpPr>
            <a:spLocks/>
          </p:cNvSpPr>
          <p:nvPr/>
        </p:nvSpPr>
        <p:spPr bwMode="auto">
          <a:xfrm flipH="1">
            <a:off x="5241025" y="1708443"/>
            <a:ext cx="1635562" cy="1504133"/>
          </a:xfrm>
          <a:custGeom>
            <a:avLst/>
            <a:gdLst>
              <a:gd name="T0" fmla="*/ 11 w 142"/>
              <a:gd name="T1" fmla="*/ 0 h 130"/>
              <a:gd name="T2" fmla="*/ 0 w 142"/>
              <a:gd name="T3" fmla="*/ 67 h 130"/>
              <a:gd name="T4" fmla="*/ 78 w 142"/>
              <a:gd name="T5" fmla="*/ 130 h 130"/>
              <a:gd name="T6" fmla="*/ 142 w 142"/>
              <a:gd name="T7" fmla="*/ 105 h 130"/>
              <a:gd name="T8" fmla="*/ 11 w 14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30">
                <a:moveTo>
                  <a:pt x="11" y="0"/>
                </a:moveTo>
                <a:cubicBezTo>
                  <a:pt x="0" y="67"/>
                  <a:pt x="0" y="67"/>
                  <a:pt x="0" y="67"/>
                </a:cubicBezTo>
                <a:cubicBezTo>
                  <a:pt x="36" y="73"/>
                  <a:pt x="65" y="98"/>
                  <a:pt x="78" y="130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20" y="50"/>
                  <a:pt x="71" y="10"/>
                  <a:pt x="1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381350" y="1112591"/>
            <a:ext cx="3871061" cy="1250027"/>
            <a:chOff x="1145402" y="1162295"/>
            <a:chExt cx="3871061" cy="1250027"/>
          </a:xfrm>
        </p:grpSpPr>
        <p:grpSp>
          <p:nvGrpSpPr>
            <p:cNvPr id="66" name="组合 65"/>
            <p:cNvGrpSpPr/>
            <p:nvPr/>
          </p:nvGrpSpPr>
          <p:grpSpPr>
            <a:xfrm>
              <a:off x="1145402" y="1162295"/>
              <a:ext cx="2476057" cy="744380"/>
              <a:chOff x="615579" y="1340505"/>
              <a:chExt cx="3924397" cy="744380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1390466" y="1340505"/>
                <a:ext cx="31495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1"/>
              <p:cNvSpPr>
                <a:spLocks noChangeArrowheads="1"/>
              </p:cNvSpPr>
              <p:nvPr/>
            </p:nvSpPr>
            <p:spPr bwMode="auto">
              <a:xfrm>
                <a:off x="615579" y="1777108"/>
                <a:ext cx="39178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r"/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469783" y="2797250"/>
            <a:ext cx="2583810" cy="507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3382" y="2155009"/>
            <a:ext cx="3148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我们的收获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79570" y="3570436"/>
            <a:ext cx="350520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486" y="2930284"/>
            <a:ext cx="4209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我们希望继续保持</a:t>
            </a:r>
            <a:r>
              <a:rPr lang="en-US" altLang="zh-CN" sz="2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3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6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8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6" presetClass="emph" presetSubtype="0" repeatCount="3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81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8769351" y="1963738"/>
            <a:ext cx="3105150" cy="3089275"/>
          </a:xfrm>
          <a:custGeom>
            <a:avLst/>
            <a:gdLst>
              <a:gd name="T0" fmla="*/ 64 w 181"/>
              <a:gd name="T1" fmla="*/ 180 h 180"/>
              <a:gd name="T2" fmla="*/ 19 w 181"/>
              <a:gd name="T3" fmla="*/ 169 h 180"/>
              <a:gd name="T4" fmla="*/ 0 w 181"/>
              <a:gd name="T5" fmla="*/ 139 h 180"/>
              <a:gd name="T6" fmla="*/ 9 w 181"/>
              <a:gd name="T7" fmla="*/ 116 h 180"/>
              <a:gd name="T8" fmla="*/ 33 w 181"/>
              <a:gd name="T9" fmla="*/ 107 h 180"/>
              <a:gd name="T10" fmla="*/ 56 w 181"/>
              <a:gd name="T11" fmla="*/ 114 h 180"/>
              <a:gd name="T12" fmla="*/ 65 w 181"/>
              <a:gd name="T13" fmla="*/ 134 h 180"/>
              <a:gd name="T14" fmla="*/ 61 w 181"/>
              <a:gd name="T15" fmla="*/ 147 h 180"/>
              <a:gd name="T16" fmla="*/ 53 w 181"/>
              <a:gd name="T17" fmla="*/ 156 h 180"/>
              <a:gd name="T18" fmla="*/ 46 w 181"/>
              <a:gd name="T19" fmla="*/ 162 h 180"/>
              <a:gd name="T20" fmla="*/ 44 w 181"/>
              <a:gd name="T21" fmla="*/ 167 h 180"/>
              <a:gd name="T22" fmla="*/ 49 w 181"/>
              <a:gd name="T23" fmla="*/ 173 h 180"/>
              <a:gd name="T24" fmla="*/ 60 w 181"/>
              <a:gd name="T25" fmla="*/ 176 h 180"/>
              <a:gd name="T26" fmla="*/ 92 w 181"/>
              <a:gd name="T27" fmla="*/ 155 h 180"/>
              <a:gd name="T28" fmla="*/ 104 w 181"/>
              <a:gd name="T29" fmla="*/ 111 h 180"/>
              <a:gd name="T30" fmla="*/ 99 w 181"/>
              <a:gd name="T31" fmla="*/ 91 h 180"/>
              <a:gd name="T32" fmla="*/ 82 w 181"/>
              <a:gd name="T33" fmla="*/ 83 h 180"/>
              <a:gd name="T34" fmla="*/ 71 w 181"/>
              <a:gd name="T35" fmla="*/ 84 h 180"/>
              <a:gd name="T36" fmla="*/ 61 w 181"/>
              <a:gd name="T37" fmla="*/ 88 h 180"/>
              <a:gd name="T38" fmla="*/ 58 w 181"/>
              <a:gd name="T39" fmla="*/ 84 h 180"/>
              <a:gd name="T40" fmla="*/ 64 w 181"/>
              <a:gd name="T41" fmla="*/ 81 h 180"/>
              <a:gd name="T42" fmla="*/ 76 w 181"/>
              <a:gd name="T43" fmla="*/ 80 h 180"/>
              <a:gd name="T44" fmla="*/ 110 w 181"/>
              <a:gd name="T45" fmla="*/ 65 h 180"/>
              <a:gd name="T46" fmla="*/ 123 w 181"/>
              <a:gd name="T47" fmla="*/ 30 h 180"/>
              <a:gd name="T48" fmla="*/ 117 w 181"/>
              <a:gd name="T49" fmla="*/ 12 h 180"/>
              <a:gd name="T50" fmla="*/ 98 w 181"/>
              <a:gd name="T51" fmla="*/ 5 h 180"/>
              <a:gd name="T52" fmla="*/ 80 w 181"/>
              <a:gd name="T53" fmla="*/ 8 h 180"/>
              <a:gd name="T54" fmla="*/ 72 w 181"/>
              <a:gd name="T55" fmla="*/ 17 h 180"/>
              <a:gd name="T56" fmla="*/ 84 w 181"/>
              <a:gd name="T57" fmla="*/ 25 h 180"/>
              <a:gd name="T58" fmla="*/ 95 w 181"/>
              <a:gd name="T59" fmla="*/ 42 h 180"/>
              <a:gd name="T60" fmla="*/ 87 w 181"/>
              <a:gd name="T61" fmla="*/ 59 h 180"/>
              <a:gd name="T62" fmla="*/ 67 w 181"/>
              <a:gd name="T63" fmla="*/ 65 h 180"/>
              <a:gd name="T64" fmla="*/ 48 w 181"/>
              <a:gd name="T65" fmla="*/ 58 h 180"/>
              <a:gd name="T66" fmla="*/ 40 w 181"/>
              <a:gd name="T67" fmla="*/ 41 h 180"/>
              <a:gd name="T68" fmla="*/ 50 w 181"/>
              <a:gd name="T69" fmla="*/ 20 h 180"/>
              <a:gd name="T70" fmla="*/ 71 w 181"/>
              <a:gd name="T71" fmla="*/ 7 h 180"/>
              <a:gd name="T72" fmla="*/ 93 w 181"/>
              <a:gd name="T73" fmla="*/ 1 h 180"/>
              <a:gd name="T74" fmla="*/ 114 w 181"/>
              <a:gd name="T75" fmla="*/ 0 h 180"/>
              <a:gd name="T76" fmla="*/ 161 w 181"/>
              <a:gd name="T77" fmla="*/ 9 h 180"/>
              <a:gd name="T78" fmla="*/ 181 w 181"/>
              <a:gd name="T79" fmla="*/ 37 h 180"/>
              <a:gd name="T80" fmla="*/ 163 w 181"/>
              <a:gd name="T81" fmla="*/ 67 h 180"/>
              <a:gd name="T82" fmla="*/ 123 w 181"/>
              <a:gd name="T83" fmla="*/ 78 h 180"/>
              <a:gd name="T84" fmla="*/ 123 w 181"/>
              <a:gd name="T85" fmla="*/ 80 h 180"/>
              <a:gd name="T86" fmla="*/ 156 w 181"/>
              <a:gd name="T87" fmla="*/ 91 h 180"/>
              <a:gd name="T88" fmla="*/ 169 w 181"/>
              <a:gd name="T89" fmla="*/ 117 h 180"/>
              <a:gd name="T90" fmla="*/ 138 w 181"/>
              <a:gd name="T91" fmla="*/ 165 h 180"/>
              <a:gd name="T92" fmla="*/ 64 w 181"/>
              <a:gd name="T93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1" h="180">
                <a:moveTo>
                  <a:pt x="64" y="180"/>
                </a:moveTo>
                <a:cubicBezTo>
                  <a:pt x="46" y="180"/>
                  <a:pt x="31" y="176"/>
                  <a:pt x="19" y="169"/>
                </a:cubicBezTo>
                <a:cubicBezTo>
                  <a:pt x="6" y="161"/>
                  <a:pt x="0" y="151"/>
                  <a:pt x="0" y="139"/>
                </a:cubicBezTo>
                <a:cubicBezTo>
                  <a:pt x="0" y="130"/>
                  <a:pt x="3" y="122"/>
                  <a:pt x="9" y="116"/>
                </a:cubicBezTo>
                <a:cubicBezTo>
                  <a:pt x="16" y="110"/>
                  <a:pt x="24" y="107"/>
                  <a:pt x="33" y="107"/>
                </a:cubicBezTo>
                <a:cubicBezTo>
                  <a:pt x="42" y="107"/>
                  <a:pt x="50" y="109"/>
                  <a:pt x="56" y="114"/>
                </a:cubicBezTo>
                <a:cubicBezTo>
                  <a:pt x="62" y="119"/>
                  <a:pt x="65" y="125"/>
                  <a:pt x="65" y="134"/>
                </a:cubicBezTo>
                <a:cubicBezTo>
                  <a:pt x="65" y="140"/>
                  <a:pt x="63" y="144"/>
                  <a:pt x="61" y="147"/>
                </a:cubicBezTo>
                <a:cubicBezTo>
                  <a:pt x="59" y="151"/>
                  <a:pt x="56" y="154"/>
                  <a:pt x="53" y="156"/>
                </a:cubicBezTo>
                <a:cubicBezTo>
                  <a:pt x="50" y="159"/>
                  <a:pt x="47" y="161"/>
                  <a:pt x="46" y="162"/>
                </a:cubicBezTo>
                <a:cubicBezTo>
                  <a:pt x="45" y="163"/>
                  <a:pt x="44" y="165"/>
                  <a:pt x="44" y="167"/>
                </a:cubicBezTo>
                <a:cubicBezTo>
                  <a:pt x="44" y="169"/>
                  <a:pt x="46" y="171"/>
                  <a:pt x="49" y="173"/>
                </a:cubicBezTo>
                <a:cubicBezTo>
                  <a:pt x="52" y="175"/>
                  <a:pt x="55" y="176"/>
                  <a:pt x="60" y="176"/>
                </a:cubicBezTo>
                <a:cubicBezTo>
                  <a:pt x="73" y="176"/>
                  <a:pt x="84" y="169"/>
                  <a:pt x="92" y="155"/>
                </a:cubicBezTo>
                <a:cubicBezTo>
                  <a:pt x="100" y="141"/>
                  <a:pt x="104" y="126"/>
                  <a:pt x="104" y="111"/>
                </a:cubicBezTo>
                <a:cubicBezTo>
                  <a:pt x="104" y="102"/>
                  <a:pt x="102" y="96"/>
                  <a:pt x="99" y="91"/>
                </a:cubicBezTo>
                <a:cubicBezTo>
                  <a:pt x="96" y="86"/>
                  <a:pt x="90" y="83"/>
                  <a:pt x="82" y="83"/>
                </a:cubicBezTo>
                <a:cubicBezTo>
                  <a:pt x="78" y="83"/>
                  <a:pt x="74" y="83"/>
                  <a:pt x="71" y="84"/>
                </a:cubicBezTo>
                <a:cubicBezTo>
                  <a:pt x="67" y="86"/>
                  <a:pt x="64" y="87"/>
                  <a:pt x="61" y="88"/>
                </a:cubicBezTo>
                <a:cubicBezTo>
                  <a:pt x="59" y="88"/>
                  <a:pt x="58" y="87"/>
                  <a:pt x="58" y="84"/>
                </a:cubicBezTo>
                <a:cubicBezTo>
                  <a:pt x="58" y="83"/>
                  <a:pt x="60" y="81"/>
                  <a:pt x="64" y="81"/>
                </a:cubicBezTo>
                <a:cubicBezTo>
                  <a:pt x="68" y="80"/>
                  <a:pt x="72" y="80"/>
                  <a:pt x="76" y="80"/>
                </a:cubicBezTo>
                <a:cubicBezTo>
                  <a:pt x="90" y="80"/>
                  <a:pt x="101" y="75"/>
                  <a:pt x="110" y="65"/>
                </a:cubicBezTo>
                <a:cubicBezTo>
                  <a:pt x="119" y="56"/>
                  <a:pt x="123" y="44"/>
                  <a:pt x="123" y="30"/>
                </a:cubicBezTo>
                <a:cubicBezTo>
                  <a:pt x="123" y="23"/>
                  <a:pt x="121" y="17"/>
                  <a:pt x="117" y="12"/>
                </a:cubicBezTo>
                <a:cubicBezTo>
                  <a:pt x="113" y="7"/>
                  <a:pt x="107" y="5"/>
                  <a:pt x="98" y="5"/>
                </a:cubicBezTo>
                <a:cubicBezTo>
                  <a:pt x="91" y="5"/>
                  <a:pt x="85" y="6"/>
                  <a:pt x="80" y="8"/>
                </a:cubicBezTo>
                <a:cubicBezTo>
                  <a:pt x="75" y="11"/>
                  <a:pt x="72" y="14"/>
                  <a:pt x="72" y="17"/>
                </a:cubicBezTo>
                <a:cubicBezTo>
                  <a:pt x="72" y="20"/>
                  <a:pt x="76" y="23"/>
                  <a:pt x="84" y="25"/>
                </a:cubicBezTo>
                <a:cubicBezTo>
                  <a:pt x="91" y="27"/>
                  <a:pt x="95" y="33"/>
                  <a:pt x="95" y="42"/>
                </a:cubicBezTo>
                <a:cubicBezTo>
                  <a:pt x="95" y="49"/>
                  <a:pt x="92" y="55"/>
                  <a:pt x="87" y="59"/>
                </a:cubicBezTo>
                <a:cubicBezTo>
                  <a:pt x="81" y="63"/>
                  <a:pt x="75" y="65"/>
                  <a:pt x="67" y="65"/>
                </a:cubicBezTo>
                <a:cubicBezTo>
                  <a:pt x="59" y="65"/>
                  <a:pt x="52" y="62"/>
                  <a:pt x="48" y="58"/>
                </a:cubicBezTo>
                <a:cubicBezTo>
                  <a:pt x="43" y="54"/>
                  <a:pt x="40" y="48"/>
                  <a:pt x="40" y="41"/>
                </a:cubicBezTo>
                <a:cubicBezTo>
                  <a:pt x="40" y="33"/>
                  <a:pt x="44" y="26"/>
                  <a:pt x="50" y="20"/>
                </a:cubicBezTo>
                <a:cubicBezTo>
                  <a:pt x="56" y="14"/>
                  <a:pt x="63" y="10"/>
                  <a:pt x="71" y="7"/>
                </a:cubicBezTo>
                <a:cubicBezTo>
                  <a:pt x="79" y="4"/>
                  <a:pt x="86" y="2"/>
                  <a:pt x="93" y="1"/>
                </a:cubicBezTo>
                <a:cubicBezTo>
                  <a:pt x="100" y="0"/>
                  <a:pt x="107" y="0"/>
                  <a:pt x="114" y="0"/>
                </a:cubicBezTo>
                <a:cubicBezTo>
                  <a:pt x="133" y="0"/>
                  <a:pt x="149" y="3"/>
                  <a:pt x="161" y="9"/>
                </a:cubicBezTo>
                <a:cubicBezTo>
                  <a:pt x="174" y="16"/>
                  <a:pt x="181" y="25"/>
                  <a:pt x="181" y="37"/>
                </a:cubicBezTo>
                <a:cubicBezTo>
                  <a:pt x="181" y="50"/>
                  <a:pt x="175" y="60"/>
                  <a:pt x="163" y="67"/>
                </a:cubicBezTo>
                <a:cubicBezTo>
                  <a:pt x="151" y="74"/>
                  <a:pt x="138" y="78"/>
                  <a:pt x="123" y="78"/>
                </a:cubicBezTo>
                <a:cubicBezTo>
                  <a:pt x="123" y="80"/>
                  <a:pt x="123" y="80"/>
                  <a:pt x="123" y="80"/>
                </a:cubicBezTo>
                <a:cubicBezTo>
                  <a:pt x="137" y="80"/>
                  <a:pt x="148" y="83"/>
                  <a:pt x="156" y="91"/>
                </a:cubicBezTo>
                <a:cubicBezTo>
                  <a:pt x="165" y="98"/>
                  <a:pt x="169" y="107"/>
                  <a:pt x="169" y="117"/>
                </a:cubicBezTo>
                <a:cubicBezTo>
                  <a:pt x="169" y="139"/>
                  <a:pt x="159" y="155"/>
                  <a:pt x="138" y="165"/>
                </a:cubicBezTo>
                <a:cubicBezTo>
                  <a:pt x="118" y="175"/>
                  <a:pt x="93" y="180"/>
                  <a:pt x="64" y="18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21323415">
            <a:off x="3888665" y="2660614"/>
            <a:ext cx="4060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8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341</Words>
  <Application>Microsoft Office PowerPoint</Application>
  <PresentationFormat>自定义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微软雅黑</vt:lpstr>
      <vt:lpstr>Wingdings</vt:lpstr>
      <vt:lpstr>Calibri</vt:lpstr>
      <vt:lpstr>隶书</vt:lpstr>
      <vt:lpstr>方正正大黑简体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谢晶</dc:creator>
  <cp:lastModifiedBy>admin</cp:lastModifiedBy>
  <cp:revision>106</cp:revision>
  <dcterms:created xsi:type="dcterms:W3CDTF">2015-01-31T08:40:42Z</dcterms:created>
  <dcterms:modified xsi:type="dcterms:W3CDTF">2017-06-05T08:45:50Z</dcterms:modified>
</cp:coreProperties>
</file>