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24"/>
  </p:notesMasterIdLst>
  <p:sldIdLst>
    <p:sldId id="256" r:id="rId2"/>
    <p:sldId id="258" r:id="rId3"/>
    <p:sldId id="259" r:id="rId4"/>
    <p:sldId id="277" r:id="rId5"/>
    <p:sldId id="260" r:id="rId6"/>
    <p:sldId id="300" r:id="rId7"/>
    <p:sldId id="301" r:id="rId8"/>
    <p:sldId id="303" r:id="rId9"/>
    <p:sldId id="304" r:id="rId10"/>
    <p:sldId id="305" r:id="rId11"/>
    <p:sldId id="306" r:id="rId12"/>
    <p:sldId id="308" r:id="rId13"/>
    <p:sldId id="309" r:id="rId14"/>
    <p:sldId id="311" r:id="rId15"/>
    <p:sldId id="312" r:id="rId16"/>
    <p:sldId id="313" r:id="rId17"/>
    <p:sldId id="310" r:id="rId18"/>
    <p:sldId id="314" r:id="rId19"/>
    <p:sldId id="316" r:id="rId20"/>
    <p:sldId id="317" r:id="rId21"/>
    <p:sldId id="318" r:id="rId22"/>
    <p:sldId id="275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131EEB-4609-4BD8-83D2-7DFFEF5F7A87}">
  <a:tblStyle styleId="{7B131EEB-4609-4BD8-83D2-7DFFEF5F7A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3cf3b500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3cf3b500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718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87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c6fc8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1ec6fc8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1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475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612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534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c6fc8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1ec6fc8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570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238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c6fc8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1ec6fc8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668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e222572394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e222572394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7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3e4bf4f0c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3e4bf4f0c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e222572394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e222572394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828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e222572394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e222572394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631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e222572394_1_27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e222572394_1_27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c6fc8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1ec6fc8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e1ec6fc8e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e1ec6fc8e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05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1ec6fc8e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1ec6fc8e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463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341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e222572394_1_27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1e222572394_1_27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89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06353" y="590725"/>
            <a:ext cx="4929600" cy="28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06326" y="3459325"/>
            <a:ext cx="49296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80458" y="4391979"/>
            <a:ext cx="597094" cy="566150"/>
            <a:chOff x="8428908" y="4391979"/>
            <a:chExt cx="597094" cy="56615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Google Shape;19;p2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>
            <a:spLocks noGrp="1"/>
          </p:cNvSpPr>
          <p:nvPr>
            <p:ph type="ctrTitle"/>
          </p:nvPr>
        </p:nvSpPr>
        <p:spPr>
          <a:xfrm>
            <a:off x="2429925" y="7431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1" name="Google Shape;541;p20"/>
          <p:cNvSpPr txBox="1">
            <a:spLocks noGrp="1"/>
          </p:cNvSpPr>
          <p:nvPr>
            <p:ph type="subTitle" idx="1"/>
          </p:nvPr>
        </p:nvSpPr>
        <p:spPr>
          <a:xfrm>
            <a:off x="2425050" y="1854075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0"/>
          <p:cNvSpPr txBox="1"/>
          <p:nvPr/>
        </p:nvSpPr>
        <p:spPr>
          <a:xfrm>
            <a:off x="2429925" y="2912325"/>
            <a:ext cx="4284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21"/>
          <p:cNvGrpSpPr/>
          <p:nvPr/>
        </p:nvGrpSpPr>
        <p:grpSpPr>
          <a:xfrm>
            <a:off x="7064995" y="4258154"/>
            <a:ext cx="597094" cy="566150"/>
            <a:chOff x="8428908" y="4391979"/>
            <a:chExt cx="597094" cy="566150"/>
          </a:xfrm>
        </p:grpSpPr>
        <p:grpSp>
          <p:nvGrpSpPr>
            <p:cNvPr id="548" name="Google Shape;548;p21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21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1"/>
          <p:cNvGrpSpPr/>
          <p:nvPr/>
        </p:nvGrpSpPr>
        <p:grpSpPr>
          <a:xfrm>
            <a:off x="7384718" y="879000"/>
            <a:ext cx="2408090" cy="4107863"/>
            <a:chOff x="1290550" y="544675"/>
            <a:chExt cx="827750" cy="1412025"/>
          </a:xfrm>
        </p:grpSpPr>
        <p:sp>
          <p:nvSpPr>
            <p:cNvPr id="556" name="Google Shape;556;p21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21"/>
          <p:cNvGrpSpPr/>
          <p:nvPr/>
        </p:nvGrpSpPr>
        <p:grpSpPr>
          <a:xfrm>
            <a:off x="-724577" y="1451481"/>
            <a:ext cx="2530223" cy="3535404"/>
            <a:chOff x="2730650" y="567325"/>
            <a:chExt cx="994350" cy="1389375"/>
          </a:xfrm>
        </p:grpSpPr>
        <p:sp>
          <p:nvSpPr>
            <p:cNvPr id="570" name="Google Shape;570;p21"/>
            <p:cNvSpPr/>
            <p:nvPr/>
          </p:nvSpPr>
          <p:spPr>
            <a:xfrm>
              <a:off x="3025125" y="567325"/>
              <a:ext cx="405400" cy="1351425"/>
            </a:xfrm>
            <a:custGeom>
              <a:avLst/>
              <a:gdLst/>
              <a:ahLst/>
              <a:cxnLst/>
              <a:rect l="l" t="t" r="r" b="b"/>
              <a:pathLst>
                <a:path w="16216" h="54057" extrusionOk="0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822325" y="837425"/>
              <a:ext cx="811000" cy="1081325"/>
            </a:xfrm>
            <a:custGeom>
              <a:avLst/>
              <a:gdLst/>
              <a:ahLst/>
              <a:cxnLst/>
              <a:rect l="l" t="t" r="r" b="b"/>
              <a:pathLst>
                <a:path w="32440" h="43253" extrusionOk="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2856075" y="905175"/>
              <a:ext cx="743250" cy="861525"/>
            </a:xfrm>
            <a:custGeom>
              <a:avLst/>
              <a:gdLst/>
              <a:ahLst/>
              <a:cxnLst/>
              <a:rect l="l" t="t" r="r" b="b"/>
              <a:pathLst>
                <a:path w="29730" h="34461" extrusionOk="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3041875" y="719375"/>
              <a:ext cx="371650" cy="760000"/>
            </a:xfrm>
            <a:custGeom>
              <a:avLst/>
              <a:gdLst/>
              <a:ahLst/>
              <a:cxnLst/>
              <a:rect l="l" t="t" r="r" b="b"/>
              <a:pathLst>
                <a:path w="14866" h="30400" extrusionOk="0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3025125" y="1766675"/>
              <a:ext cx="405400" cy="16800"/>
            </a:xfrm>
            <a:custGeom>
              <a:avLst/>
              <a:gdLst/>
              <a:ahLst/>
              <a:cxnLst/>
              <a:rect l="l" t="t" r="r" b="b"/>
              <a:pathLst>
                <a:path w="16216" h="672" extrusionOk="0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2788550" y="803650"/>
              <a:ext cx="878525" cy="33800"/>
            </a:xfrm>
            <a:custGeom>
              <a:avLst/>
              <a:gdLst/>
              <a:ahLst/>
              <a:cxnLst/>
              <a:rect l="l" t="t" r="r" b="b"/>
              <a:pathLst>
                <a:path w="35141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3126400" y="1665150"/>
              <a:ext cx="202850" cy="101550"/>
            </a:xfrm>
            <a:custGeom>
              <a:avLst/>
              <a:gdLst/>
              <a:ahLst/>
              <a:cxnLst/>
              <a:rect l="l" t="t" r="r" b="b"/>
              <a:pathLst>
                <a:path w="8114" h="4062" extrusionOk="0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3413500" y="1783450"/>
              <a:ext cx="17025" cy="135300"/>
            </a:xfrm>
            <a:custGeom>
              <a:avLst/>
              <a:gdLst/>
              <a:ahLst/>
              <a:cxnLst/>
              <a:rect l="l" t="t" r="r" b="b"/>
              <a:pathLst>
                <a:path w="68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3025125" y="1783450"/>
              <a:ext cx="16775" cy="135300"/>
            </a:xfrm>
            <a:custGeom>
              <a:avLst/>
              <a:gdLst/>
              <a:ahLst/>
              <a:cxnLst/>
              <a:rect l="l" t="t" r="r" b="b"/>
              <a:pathLst>
                <a:path w="671" h="5412" extrusionOk="0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3430500" y="1766675"/>
              <a:ext cx="219575" cy="16800"/>
            </a:xfrm>
            <a:custGeom>
              <a:avLst/>
              <a:gdLst/>
              <a:ahLst/>
              <a:cxnLst/>
              <a:rect l="l" t="t" r="r" b="b"/>
              <a:pathLst>
                <a:path w="8783" h="672" extrusionOk="0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2805550" y="1766675"/>
              <a:ext cx="219600" cy="16800"/>
            </a:xfrm>
            <a:custGeom>
              <a:avLst/>
              <a:gdLst/>
              <a:ahLst/>
              <a:cxnLst/>
              <a:rect l="l" t="t" r="r" b="b"/>
              <a:pathLst>
                <a:path w="8784" h="672" extrusionOk="0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2774025" y="1880775"/>
              <a:ext cx="7650" cy="47850"/>
            </a:xfrm>
            <a:custGeom>
              <a:avLst/>
              <a:gdLst/>
              <a:ahLst/>
              <a:cxnLst/>
              <a:rect l="l" t="t" r="r" b="b"/>
              <a:pathLst>
                <a:path w="30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rgbClr val="835F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27427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2749375" y="1918725"/>
              <a:ext cx="956650" cy="19000"/>
            </a:xfrm>
            <a:custGeom>
              <a:avLst/>
              <a:gdLst/>
              <a:ahLst/>
              <a:cxnLst/>
              <a:rect l="l" t="t" r="r" b="b"/>
              <a:pathLst>
                <a:path w="3826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2730650" y="736150"/>
              <a:ext cx="994350" cy="1220550"/>
            </a:xfrm>
            <a:custGeom>
              <a:avLst/>
              <a:gdLst/>
              <a:ahLst/>
              <a:cxnLst/>
              <a:rect l="l" t="t" r="r" b="b"/>
              <a:pathLst>
                <a:path w="39774" h="48822" extrusionOk="0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2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" name="Google Shape;590;p22"/>
          <p:cNvGrpSpPr/>
          <p:nvPr/>
        </p:nvGrpSpPr>
        <p:grpSpPr>
          <a:xfrm>
            <a:off x="7928056" y="1928729"/>
            <a:ext cx="1215989" cy="2820014"/>
            <a:chOff x="3852824" y="1283565"/>
            <a:chExt cx="1438359" cy="3335716"/>
          </a:xfrm>
        </p:grpSpPr>
        <p:grpSp>
          <p:nvGrpSpPr>
            <p:cNvPr id="591" name="Google Shape;591;p22"/>
            <p:cNvGrpSpPr/>
            <p:nvPr/>
          </p:nvGrpSpPr>
          <p:grpSpPr>
            <a:xfrm>
              <a:off x="3852824" y="1283565"/>
              <a:ext cx="1438359" cy="3335706"/>
              <a:chOff x="4175925" y="771625"/>
              <a:chExt cx="444075" cy="1029825"/>
            </a:xfrm>
          </p:grpSpPr>
          <p:sp>
            <p:nvSpPr>
              <p:cNvPr id="592" name="Google Shape;592;p22"/>
              <p:cNvSpPr/>
              <p:nvPr/>
            </p:nvSpPr>
            <p:spPr>
              <a:xfrm>
                <a:off x="4261425" y="771625"/>
                <a:ext cx="226750" cy="71250"/>
              </a:xfrm>
              <a:custGeom>
                <a:avLst/>
                <a:gdLst/>
                <a:ahLst/>
                <a:cxnLst/>
                <a:rect l="l" t="t" r="r" b="b"/>
                <a:pathLst>
                  <a:path w="9070" h="2850" extrusionOk="0">
                    <a:moveTo>
                      <a:pt x="1" y="0"/>
                    </a:moveTo>
                    <a:lnTo>
                      <a:pt x="9069" y="0"/>
                    </a:lnTo>
                    <a:lnTo>
                      <a:pt x="9069" y="2849"/>
                    </a:lnTo>
                    <a:lnTo>
                      <a:pt x="1" y="28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2"/>
              <p:cNvSpPr/>
              <p:nvPr/>
            </p:nvSpPr>
            <p:spPr>
              <a:xfrm>
                <a:off x="4179875" y="814750"/>
                <a:ext cx="436200" cy="986700"/>
              </a:xfrm>
              <a:custGeom>
                <a:avLst/>
                <a:gdLst/>
                <a:ahLst/>
                <a:cxnLst/>
                <a:rect l="l" t="t" r="r" b="b"/>
                <a:pathLst>
                  <a:path w="17448" h="39468" extrusionOk="0">
                    <a:moveTo>
                      <a:pt x="0" y="0"/>
                    </a:moveTo>
                    <a:lnTo>
                      <a:pt x="17447" y="0"/>
                    </a:lnTo>
                    <a:lnTo>
                      <a:pt x="17447" y="39468"/>
                    </a:lnTo>
                    <a:lnTo>
                      <a:pt x="0" y="394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4175925" y="1643225"/>
                <a:ext cx="444075" cy="158225"/>
              </a:xfrm>
              <a:custGeom>
                <a:avLst/>
                <a:gdLst/>
                <a:ahLst/>
                <a:cxnLst/>
                <a:rect l="l" t="t" r="r" b="b"/>
                <a:pathLst>
                  <a:path w="17763" h="6329" extrusionOk="0">
                    <a:moveTo>
                      <a:pt x="12864" y="5274"/>
                    </a:moveTo>
                    <a:lnTo>
                      <a:pt x="12864" y="1"/>
                    </a:lnTo>
                    <a:lnTo>
                      <a:pt x="4900" y="1"/>
                    </a:lnTo>
                    <a:lnTo>
                      <a:pt x="4900" y="5274"/>
                    </a:lnTo>
                    <a:lnTo>
                      <a:pt x="1" y="5274"/>
                    </a:lnTo>
                    <a:lnTo>
                      <a:pt x="1" y="6329"/>
                    </a:lnTo>
                    <a:lnTo>
                      <a:pt x="17763" y="6329"/>
                    </a:lnTo>
                    <a:lnTo>
                      <a:pt x="17763" y="52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4324775" y="1670825"/>
                <a:ext cx="146400" cy="12347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4939" extrusionOk="0">
                    <a:moveTo>
                      <a:pt x="0" y="1"/>
                    </a:moveTo>
                    <a:lnTo>
                      <a:pt x="5855" y="1"/>
                    </a:lnTo>
                    <a:lnTo>
                      <a:pt x="5855" y="4939"/>
                    </a:lnTo>
                    <a:lnTo>
                      <a:pt x="0" y="49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4192200" y="864525"/>
                <a:ext cx="313475" cy="755575"/>
              </a:xfrm>
              <a:custGeom>
                <a:avLst/>
                <a:gdLst/>
                <a:ahLst/>
                <a:cxnLst/>
                <a:rect l="l" t="t" r="r" b="b"/>
                <a:pathLst>
                  <a:path w="12539" h="30223" extrusionOk="0">
                    <a:moveTo>
                      <a:pt x="0" y="1"/>
                    </a:moveTo>
                    <a:lnTo>
                      <a:pt x="12538" y="1"/>
                    </a:lnTo>
                    <a:lnTo>
                      <a:pt x="12538" y="30222"/>
                    </a:lnTo>
                    <a:lnTo>
                      <a:pt x="0" y="302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4188750" y="862550"/>
                <a:ext cx="336150" cy="757300"/>
              </a:xfrm>
              <a:custGeom>
                <a:avLst/>
                <a:gdLst/>
                <a:ahLst/>
                <a:cxnLst/>
                <a:rect l="l" t="t" r="r" b="b"/>
                <a:pathLst>
                  <a:path w="13446" h="30292" extrusionOk="0">
                    <a:moveTo>
                      <a:pt x="13445" y="267"/>
                    </a:moveTo>
                    <a:lnTo>
                      <a:pt x="13445" y="1"/>
                    </a:lnTo>
                    <a:lnTo>
                      <a:pt x="12814" y="1"/>
                    </a:lnTo>
                    <a:lnTo>
                      <a:pt x="12548" y="1"/>
                    </a:lnTo>
                    <a:lnTo>
                      <a:pt x="10311" y="1"/>
                    </a:lnTo>
                    <a:lnTo>
                      <a:pt x="10044" y="1"/>
                    </a:lnTo>
                    <a:lnTo>
                      <a:pt x="7797" y="1"/>
                    </a:lnTo>
                    <a:lnTo>
                      <a:pt x="7531" y="1"/>
                    </a:lnTo>
                    <a:lnTo>
                      <a:pt x="5293" y="1"/>
                    </a:lnTo>
                    <a:lnTo>
                      <a:pt x="5017" y="1"/>
                    </a:lnTo>
                    <a:lnTo>
                      <a:pt x="2780" y="1"/>
                    </a:lnTo>
                    <a:lnTo>
                      <a:pt x="2514" y="1"/>
                    </a:lnTo>
                    <a:lnTo>
                      <a:pt x="266" y="1"/>
                    </a:lnTo>
                    <a:lnTo>
                      <a:pt x="0" y="1"/>
                    </a:lnTo>
                    <a:lnTo>
                      <a:pt x="0" y="267"/>
                    </a:lnTo>
                    <a:lnTo>
                      <a:pt x="0" y="2504"/>
                    </a:lnTo>
                    <a:lnTo>
                      <a:pt x="0" y="2780"/>
                    </a:lnTo>
                    <a:lnTo>
                      <a:pt x="0" y="4880"/>
                    </a:lnTo>
                    <a:lnTo>
                      <a:pt x="0" y="5422"/>
                    </a:lnTo>
                    <a:lnTo>
                      <a:pt x="0" y="7531"/>
                    </a:lnTo>
                    <a:lnTo>
                      <a:pt x="0" y="7798"/>
                    </a:lnTo>
                    <a:lnTo>
                      <a:pt x="0" y="9907"/>
                    </a:lnTo>
                    <a:lnTo>
                      <a:pt x="0" y="10439"/>
                    </a:lnTo>
                    <a:lnTo>
                      <a:pt x="0" y="12549"/>
                    </a:lnTo>
                    <a:lnTo>
                      <a:pt x="0" y="12815"/>
                    </a:lnTo>
                    <a:lnTo>
                      <a:pt x="0" y="14924"/>
                    </a:lnTo>
                    <a:lnTo>
                      <a:pt x="0" y="15456"/>
                    </a:lnTo>
                    <a:lnTo>
                      <a:pt x="0" y="17566"/>
                    </a:lnTo>
                    <a:lnTo>
                      <a:pt x="0" y="17832"/>
                    </a:lnTo>
                    <a:lnTo>
                      <a:pt x="0" y="19941"/>
                    </a:lnTo>
                    <a:lnTo>
                      <a:pt x="0" y="20474"/>
                    </a:lnTo>
                    <a:lnTo>
                      <a:pt x="0" y="22583"/>
                    </a:lnTo>
                    <a:lnTo>
                      <a:pt x="0" y="22849"/>
                    </a:lnTo>
                    <a:lnTo>
                      <a:pt x="0" y="24959"/>
                    </a:lnTo>
                    <a:lnTo>
                      <a:pt x="0" y="25501"/>
                    </a:lnTo>
                    <a:lnTo>
                      <a:pt x="0" y="27600"/>
                    </a:lnTo>
                    <a:lnTo>
                      <a:pt x="0" y="27876"/>
                    </a:lnTo>
                    <a:lnTo>
                      <a:pt x="0" y="30291"/>
                    </a:lnTo>
                    <a:lnTo>
                      <a:pt x="266" y="30291"/>
                    </a:lnTo>
                    <a:lnTo>
                      <a:pt x="266" y="27876"/>
                    </a:lnTo>
                    <a:lnTo>
                      <a:pt x="2514" y="27876"/>
                    </a:lnTo>
                    <a:lnTo>
                      <a:pt x="2514" y="30291"/>
                    </a:lnTo>
                    <a:lnTo>
                      <a:pt x="2780" y="30291"/>
                    </a:lnTo>
                    <a:lnTo>
                      <a:pt x="2780" y="27876"/>
                    </a:lnTo>
                    <a:lnTo>
                      <a:pt x="5017" y="27876"/>
                    </a:lnTo>
                    <a:lnTo>
                      <a:pt x="5017" y="30291"/>
                    </a:lnTo>
                    <a:lnTo>
                      <a:pt x="5293" y="30291"/>
                    </a:lnTo>
                    <a:lnTo>
                      <a:pt x="5293" y="27876"/>
                    </a:lnTo>
                    <a:lnTo>
                      <a:pt x="7531" y="27876"/>
                    </a:lnTo>
                    <a:lnTo>
                      <a:pt x="7531" y="30291"/>
                    </a:lnTo>
                    <a:lnTo>
                      <a:pt x="7797" y="30291"/>
                    </a:lnTo>
                    <a:lnTo>
                      <a:pt x="7797" y="27876"/>
                    </a:lnTo>
                    <a:lnTo>
                      <a:pt x="10044" y="27876"/>
                    </a:lnTo>
                    <a:lnTo>
                      <a:pt x="10044" y="30291"/>
                    </a:lnTo>
                    <a:lnTo>
                      <a:pt x="10311" y="30291"/>
                    </a:lnTo>
                    <a:lnTo>
                      <a:pt x="10311" y="27876"/>
                    </a:lnTo>
                    <a:lnTo>
                      <a:pt x="12548" y="27876"/>
                    </a:lnTo>
                    <a:lnTo>
                      <a:pt x="12548" y="30291"/>
                    </a:lnTo>
                    <a:lnTo>
                      <a:pt x="12814" y="30291"/>
                    </a:lnTo>
                    <a:lnTo>
                      <a:pt x="12814" y="27876"/>
                    </a:lnTo>
                    <a:lnTo>
                      <a:pt x="13445" y="27876"/>
                    </a:lnTo>
                    <a:lnTo>
                      <a:pt x="13445" y="27600"/>
                    </a:lnTo>
                    <a:lnTo>
                      <a:pt x="12814" y="27600"/>
                    </a:lnTo>
                    <a:lnTo>
                      <a:pt x="12814" y="25501"/>
                    </a:lnTo>
                    <a:lnTo>
                      <a:pt x="13445" y="25501"/>
                    </a:lnTo>
                    <a:lnTo>
                      <a:pt x="13445" y="24959"/>
                    </a:lnTo>
                    <a:lnTo>
                      <a:pt x="12814" y="24959"/>
                    </a:lnTo>
                    <a:lnTo>
                      <a:pt x="12814" y="22849"/>
                    </a:lnTo>
                    <a:lnTo>
                      <a:pt x="13445" y="22849"/>
                    </a:lnTo>
                    <a:lnTo>
                      <a:pt x="13445" y="22583"/>
                    </a:lnTo>
                    <a:lnTo>
                      <a:pt x="12814" y="22583"/>
                    </a:lnTo>
                    <a:lnTo>
                      <a:pt x="12814" y="20474"/>
                    </a:lnTo>
                    <a:lnTo>
                      <a:pt x="13445" y="20474"/>
                    </a:lnTo>
                    <a:lnTo>
                      <a:pt x="13445" y="19941"/>
                    </a:lnTo>
                    <a:lnTo>
                      <a:pt x="12814" y="19941"/>
                    </a:lnTo>
                    <a:lnTo>
                      <a:pt x="12814" y="17832"/>
                    </a:lnTo>
                    <a:lnTo>
                      <a:pt x="13445" y="17832"/>
                    </a:lnTo>
                    <a:lnTo>
                      <a:pt x="13445" y="17566"/>
                    </a:lnTo>
                    <a:lnTo>
                      <a:pt x="12814" y="17566"/>
                    </a:lnTo>
                    <a:lnTo>
                      <a:pt x="12814" y="15456"/>
                    </a:lnTo>
                    <a:lnTo>
                      <a:pt x="13445" y="15456"/>
                    </a:lnTo>
                    <a:lnTo>
                      <a:pt x="13445" y="14924"/>
                    </a:lnTo>
                    <a:lnTo>
                      <a:pt x="12814" y="14924"/>
                    </a:lnTo>
                    <a:lnTo>
                      <a:pt x="12814" y="12815"/>
                    </a:lnTo>
                    <a:lnTo>
                      <a:pt x="13445" y="12815"/>
                    </a:lnTo>
                    <a:lnTo>
                      <a:pt x="13445" y="12549"/>
                    </a:lnTo>
                    <a:lnTo>
                      <a:pt x="12814" y="12549"/>
                    </a:lnTo>
                    <a:lnTo>
                      <a:pt x="12814" y="10439"/>
                    </a:lnTo>
                    <a:lnTo>
                      <a:pt x="13445" y="10439"/>
                    </a:lnTo>
                    <a:lnTo>
                      <a:pt x="13445" y="9907"/>
                    </a:lnTo>
                    <a:lnTo>
                      <a:pt x="12814" y="9907"/>
                    </a:lnTo>
                    <a:lnTo>
                      <a:pt x="12814" y="7798"/>
                    </a:lnTo>
                    <a:lnTo>
                      <a:pt x="13445" y="7798"/>
                    </a:lnTo>
                    <a:lnTo>
                      <a:pt x="13445" y="7531"/>
                    </a:lnTo>
                    <a:lnTo>
                      <a:pt x="12814" y="7531"/>
                    </a:lnTo>
                    <a:lnTo>
                      <a:pt x="12814" y="5422"/>
                    </a:lnTo>
                    <a:lnTo>
                      <a:pt x="13445" y="5422"/>
                    </a:lnTo>
                    <a:lnTo>
                      <a:pt x="13445" y="4880"/>
                    </a:lnTo>
                    <a:lnTo>
                      <a:pt x="12814" y="4880"/>
                    </a:lnTo>
                    <a:lnTo>
                      <a:pt x="12814" y="2780"/>
                    </a:lnTo>
                    <a:lnTo>
                      <a:pt x="13445" y="2780"/>
                    </a:lnTo>
                    <a:lnTo>
                      <a:pt x="13445" y="2504"/>
                    </a:lnTo>
                    <a:lnTo>
                      <a:pt x="12814" y="2504"/>
                    </a:lnTo>
                    <a:lnTo>
                      <a:pt x="12814" y="267"/>
                    </a:lnTo>
                    <a:close/>
                    <a:moveTo>
                      <a:pt x="10044" y="267"/>
                    </a:moveTo>
                    <a:lnTo>
                      <a:pt x="10044" y="2504"/>
                    </a:lnTo>
                    <a:lnTo>
                      <a:pt x="7797" y="2504"/>
                    </a:lnTo>
                    <a:lnTo>
                      <a:pt x="7797" y="267"/>
                    </a:lnTo>
                    <a:close/>
                    <a:moveTo>
                      <a:pt x="5293" y="19941"/>
                    </a:moveTo>
                    <a:lnTo>
                      <a:pt x="5293" y="17832"/>
                    </a:lnTo>
                    <a:lnTo>
                      <a:pt x="7531" y="17832"/>
                    </a:lnTo>
                    <a:lnTo>
                      <a:pt x="7531" y="19941"/>
                    </a:lnTo>
                    <a:close/>
                    <a:moveTo>
                      <a:pt x="7531" y="20474"/>
                    </a:moveTo>
                    <a:lnTo>
                      <a:pt x="7531" y="22583"/>
                    </a:lnTo>
                    <a:lnTo>
                      <a:pt x="5293" y="22583"/>
                    </a:lnTo>
                    <a:lnTo>
                      <a:pt x="5293" y="20474"/>
                    </a:lnTo>
                    <a:close/>
                    <a:moveTo>
                      <a:pt x="5293" y="17566"/>
                    </a:moveTo>
                    <a:lnTo>
                      <a:pt x="5293" y="15456"/>
                    </a:lnTo>
                    <a:lnTo>
                      <a:pt x="7531" y="15456"/>
                    </a:lnTo>
                    <a:lnTo>
                      <a:pt x="7531" y="17566"/>
                    </a:lnTo>
                    <a:lnTo>
                      <a:pt x="5293" y="17566"/>
                    </a:lnTo>
                    <a:close/>
                    <a:moveTo>
                      <a:pt x="5293" y="14924"/>
                    </a:moveTo>
                    <a:lnTo>
                      <a:pt x="5293" y="12815"/>
                    </a:lnTo>
                    <a:lnTo>
                      <a:pt x="7531" y="12815"/>
                    </a:lnTo>
                    <a:lnTo>
                      <a:pt x="7531" y="14924"/>
                    </a:lnTo>
                    <a:close/>
                    <a:moveTo>
                      <a:pt x="5293" y="12549"/>
                    </a:moveTo>
                    <a:lnTo>
                      <a:pt x="5293" y="10439"/>
                    </a:lnTo>
                    <a:lnTo>
                      <a:pt x="7531" y="10439"/>
                    </a:lnTo>
                    <a:lnTo>
                      <a:pt x="7531" y="12549"/>
                    </a:lnTo>
                    <a:close/>
                    <a:moveTo>
                      <a:pt x="5293" y="9907"/>
                    </a:moveTo>
                    <a:lnTo>
                      <a:pt x="5293" y="7798"/>
                    </a:lnTo>
                    <a:lnTo>
                      <a:pt x="7531" y="7798"/>
                    </a:lnTo>
                    <a:lnTo>
                      <a:pt x="7531" y="9907"/>
                    </a:lnTo>
                    <a:close/>
                    <a:moveTo>
                      <a:pt x="5293" y="7531"/>
                    </a:moveTo>
                    <a:lnTo>
                      <a:pt x="5293" y="5422"/>
                    </a:lnTo>
                    <a:lnTo>
                      <a:pt x="7531" y="5422"/>
                    </a:lnTo>
                    <a:lnTo>
                      <a:pt x="7531" y="7531"/>
                    </a:lnTo>
                    <a:close/>
                    <a:moveTo>
                      <a:pt x="5293" y="4880"/>
                    </a:moveTo>
                    <a:lnTo>
                      <a:pt x="5293" y="2780"/>
                    </a:lnTo>
                    <a:lnTo>
                      <a:pt x="7531" y="2780"/>
                    </a:lnTo>
                    <a:lnTo>
                      <a:pt x="7531" y="4880"/>
                    </a:lnTo>
                    <a:close/>
                    <a:moveTo>
                      <a:pt x="5017" y="4880"/>
                    </a:moveTo>
                    <a:lnTo>
                      <a:pt x="2780" y="4880"/>
                    </a:lnTo>
                    <a:lnTo>
                      <a:pt x="2780" y="2780"/>
                    </a:lnTo>
                    <a:lnTo>
                      <a:pt x="5017" y="2780"/>
                    </a:lnTo>
                    <a:close/>
                    <a:moveTo>
                      <a:pt x="5017" y="5422"/>
                    </a:moveTo>
                    <a:lnTo>
                      <a:pt x="5017" y="7531"/>
                    </a:lnTo>
                    <a:lnTo>
                      <a:pt x="2780" y="7531"/>
                    </a:lnTo>
                    <a:lnTo>
                      <a:pt x="2780" y="5422"/>
                    </a:lnTo>
                    <a:lnTo>
                      <a:pt x="5017" y="5422"/>
                    </a:lnTo>
                    <a:close/>
                    <a:moveTo>
                      <a:pt x="5017" y="7798"/>
                    </a:moveTo>
                    <a:lnTo>
                      <a:pt x="5017" y="9907"/>
                    </a:lnTo>
                    <a:lnTo>
                      <a:pt x="2780" y="9907"/>
                    </a:lnTo>
                    <a:lnTo>
                      <a:pt x="2780" y="7798"/>
                    </a:lnTo>
                    <a:close/>
                    <a:moveTo>
                      <a:pt x="5017" y="10439"/>
                    </a:moveTo>
                    <a:lnTo>
                      <a:pt x="5017" y="12549"/>
                    </a:lnTo>
                    <a:lnTo>
                      <a:pt x="2780" y="12549"/>
                    </a:lnTo>
                    <a:lnTo>
                      <a:pt x="2780" y="10439"/>
                    </a:lnTo>
                    <a:close/>
                    <a:moveTo>
                      <a:pt x="5017" y="12815"/>
                    </a:moveTo>
                    <a:lnTo>
                      <a:pt x="5017" y="14924"/>
                    </a:lnTo>
                    <a:lnTo>
                      <a:pt x="2780" y="14924"/>
                    </a:lnTo>
                    <a:lnTo>
                      <a:pt x="2780" y="12815"/>
                    </a:lnTo>
                    <a:close/>
                    <a:moveTo>
                      <a:pt x="5017" y="15456"/>
                    </a:moveTo>
                    <a:lnTo>
                      <a:pt x="5017" y="17566"/>
                    </a:lnTo>
                    <a:lnTo>
                      <a:pt x="2780" y="17566"/>
                    </a:lnTo>
                    <a:lnTo>
                      <a:pt x="2780" y="15456"/>
                    </a:lnTo>
                    <a:lnTo>
                      <a:pt x="5017" y="15456"/>
                    </a:lnTo>
                    <a:close/>
                    <a:moveTo>
                      <a:pt x="5017" y="17832"/>
                    </a:moveTo>
                    <a:lnTo>
                      <a:pt x="5017" y="19941"/>
                    </a:lnTo>
                    <a:lnTo>
                      <a:pt x="2780" y="19941"/>
                    </a:lnTo>
                    <a:lnTo>
                      <a:pt x="2780" y="17832"/>
                    </a:lnTo>
                    <a:close/>
                    <a:moveTo>
                      <a:pt x="5017" y="20474"/>
                    </a:moveTo>
                    <a:lnTo>
                      <a:pt x="5017" y="22583"/>
                    </a:lnTo>
                    <a:lnTo>
                      <a:pt x="2780" y="22583"/>
                    </a:lnTo>
                    <a:lnTo>
                      <a:pt x="2780" y="20474"/>
                    </a:lnTo>
                    <a:close/>
                    <a:moveTo>
                      <a:pt x="5017" y="22849"/>
                    </a:moveTo>
                    <a:lnTo>
                      <a:pt x="5017" y="24959"/>
                    </a:lnTo>
                    <a:lnTo>
                      <a:pt x="2780" y="24959"/>
                    </a:lnTo>
                    <a:lnTo>
                      <a:pt x="2780" y="22849"/>
                    </a:lnTo>
                    <a:close/>
                    <a:moveTo>
                      <a:pt x="5293" y="22849"/>
                    </a:moveTo>
                    <a:lnTo>
                      <a:pt x="7531" y="22849"/>
                    </a:lnTo>
                    <a:lnTo>
                      <a:pt x="7531" y="24959"/>
                    </a:lnTo>
                    <a:lnTo>
                      <a:pt x="5293" y="24959"/>
                    </a:lnTo>
                    <a:close/>
                    <a:moveTo>
                      <a:pt x="7797" y="22849"/>
                    </a:moveTo>
                    <a:lnTo>
                      <a:pt x="10044" y="22849"/>
                    </a:lnTo>
                    <a:lnTo>
                      <a:pt x="10044" y="24959"/>
                    </a:lnTo>
                    <a:lnTo>
                      <a:pt x="7797" y="24959"/>
                    </a:lnTo>
                    <a:close/>
                    <a:moveTo>
                      <a:pt x="7797" y="22583"/>
                    </a:moveTo>
                    <a:lnTo>
                      <a:pt x="7797" y="20474"/>
                    </a:lnTo>
                    <a:lnTo>
                      <a:pt x="10044" y="20474"/>
                    </a:lnTo>
                    <a:lnTo>
                      <a:pt x="10044" y="22583"/>
                    </a:lnTo>
                    <a:close/>
                    <a:moveTo>
                      <a:pt x="7797" y="19941"/>
                    </a:moveTo>
                    <a:lnTo>
                      <a:pt x="7797" y="17832"/>
                    </a:lnTo>
                    <a:lnTo>
                      <a:pt x="10044" y="17832"/>
                    </a:lnTo>
                    <a:lnTo>
                      <a:pt x="10044" y="19941"/>
                    </a:lnTo>
                    <a:close/>
                    <a:moveTo>
                      <a:pt x="7797" y="17566"/>
                    </a:moveTo>
                    <a:lnTo>
                      <a:pt x="7797" y="15456"/>
                    </a:lnTo>
                    <a:lnTo>
                      <a:pt x="10044" y="15456"/>
                    </a:lnTo>
                    <a:lnTo>
                      <a:pt x="10044" y="17566"/>
                    </a:lnTo>
                    <a:lnTo>
                      <a:pt x="7797" y="17566"/>
                    </a:lnTo>
                    <a:close/>
                    <a:moveTo>
                      <a:pt x="7797" y="14924"/>
                    </a:moveTo>
                    <a:lnTo>
                      <a:pt x="7797" y="12815"/>
                    </a:lnTo>
                    <a:lnTo>
                      <a:pt x="10044" y="12815"/>
                    </a:lnTo>
                    <a:lnTo>
                      <a:pt x="10044" y="14924"/>
                    </a:lnTo>
                    <a:close/>
                    <a:moveTo>
                      <a:pt x="7797" y="12549"/>
                    </a:moveTo>
                    <a:lnTo>
                      <a:pt x="7797" y="10439"/>
                    </a:lnTo>
                    <a:lnTo>
                      <a:pt x="10044" y="10439"/>
                    </a:lnTo>
                    <a:lnTo>
                      <a:pt x="10044" y="12549"/>
                    </a:lnTo>
                    <a:close/>
                    <a:moveTo>
                      <a:pt x="7797" y="9907"/>
                    </a:moveTo>
                    <a:lnTo>
                      <a:pt x="7797" y="7798"/>
                    </a:lnTo>
                    <a:lnTo>
                      <a:pt x="10044" y="7798"/>
                    </a:lnTo>
                    <a:lnTo>
                      <a:pt x="10044" y="9907"/>
                    </a:lnTo>
                    <a:close/>
                    <a:moveTo>
                      <a:pt x="7797" y="7531"/>
                    </a:moveTo>
                    <a:lnTo>
                      <a:pt x="7797" y="5422"/>
                    </a:lnTo>
                    <a:lnTo>
                      <a:pt x="10044" y="5422"/>
                    </a:lnTo>
                    <a:lnTo>
                      <a:pt x="10044" y="7531"/>
                    </a:lnTo>
                    <a:close/>
                    <a:moveTo>
                      <a:pt x="7797" y="4880"/>
                    </a:moveTo>
                    <a:lnTo>
                      <a:pt x="7797" y="2780"/>
                    </a:lnTo>
                    <a:lnTo>
                      <a:pt x="10044" y="2780"/>
                    </a:lnTo>
                    <a:lnTo>
                      <a:pt x="10044" y="4880"/>
                    </a:lnTo>
                    <a:close/>
                    <a:moveTo>
                      <a:pt x="7531" y="267"/>
                    </a:moveTo>
                    <a:lnTo>
                      <a:pt x="7531" y="2504"/>
                    </a:lnTo>
                    <a:lnTo>
                      <a:pt x="5293" y="2504"/>
                    </a:lnTo>
                    <a:lnTo>
                      <a:pt x="5293" y="267"/>
                    </a:lnTo>
                    <a:close/>
                    <a:moveTo>
                      <a:pt x="5017" y="267"/>
                    </a:moveTo>
                    <a:lnTo>
                      <a:pt x="5017" y="2504"/>
                    </a:lnTo>
                    <a:lnTo>
                      <a:pt x="2780" y="2504"/>
                    </a:lnTo>
                    <a:lnTo>
                      <a:pt x="2780" y="267"/>
                    </a:lnTo>
                    <a:close/>
                    <a:moveTo>
                      <a:pt x="266" y="267"/>
                    </a:moveTo>
                    <a:lnTo>
                      <a:pt x="2514" y="267"/>
                    </a:lnTo>
                    <a:lnTo>
                      <a:pt x="2514" y="2504"/>
                    </a:lnTo>
                    <a:lnTo>
                      <a:pt x="266" y="2504"/>
                    </a:lnTo>
                    <a:close/>
                    <a:moveTo>
                      <a:pt x="266" y="2780"/>
                    </a:moveTo>
                    <a:lnTo>
                      <a:pt x="2514" y="2780"/>
                    </a:lnTo>
                    <a:lnTo>
                      <a:pt x="2514" y="4880"/>
                    </a:lnTo>
                    <a:lnTo>
                      <a:pt x="266" y="4880"/>
                    </a:lnTo>
                    <a:close/>
                    <a:moveTo>
                      <a:pt x="266" y="5422"/>
                    </a:moveTo>
                    <a:lnTo>
                      <a:pt x="2514" y="5422"/>
                    </a:lnTo>
                    <a:lnTo>
                      <a:pt x="2514" y="7531"/>
                    </a:lnTo>
                    <a:lnTo>
                      <a:pt x="266" y="7531"/>
                    </a:lnTo>
                    <a:close/>
                    <a:moveTo>
                      <a:pt x="266" y="7798"/>
                    </a:moveTo>
                    <a:lnTo>
                      <a:pt x="2514" y="7798"/>
                    </a:lnTo>
                    <a:lnTo>
                      <a:pt x="2514" y="9907"/>
                    </a:lnTo>
                    <a:lnTo>
                      <a:pt x="266" y="9907"/>
                    </a:lnTo>
                    <a:close/>
                    <a:moveTo>
                      <a:pt x="266" y="10439"/>
                    </a:moveTo>
                    <a:lnTo>
                      <a:pt x="2514" y="10439"/>
                    </a:lnTo>
                    <a:lnTo>
                      <a:pt x="2514" y="12549"/>
                    </a:lnTo>
                    <a:lnTo>
                      <a:pt x="266" y="12549"/>
                    </a:lnTo>
                    <a:close/>
                    <a:moveTo>
                      <a:pt x="266" y="12815"/>
                    </a:moveTo>
                    <a:lnTo>
                      <a:pt x="2514" y="12815"/>
                    </a:lnTo>
                    <a:lnTo>
                      <a:pt x="2514" y="14924"/>
                    </a:lnTo>
                    <a:lnTo>
                      <a:pt x="266" y="14924"/>
                    </a:lnTo>
                    <a:close/>
                    <a:moveTo>
                      <a:pt x="266" y="15456"/>
                    </a:moveTo>
                    <a:lnTo>
                      <a:pt x="2514" y="15456"/>
                    </a:lnTo>
                    <a:lnTo>
                      <a:pt x="2514" y="17566"/>
                    </a:lnTo>
                    <a:lnTo>
                      <a:pt x="266" y="17566"/>
                    </a:lnTo>
                    <a:close/>
                    <a:moveTo>
                      <a:pt x="266" y="17832"/>
                    </a:moveTo>
                    <a:lnTo>
                      <a:pt x="2514" y="17832"/>
                    </a:lnTo>
                    <a:lnTo>
                      <a:pt x="2514" y="19941"/>
                    </a:lnTo>
                    <a:lnTo>
                      <a:pt x="266" y="19941"/>
                    </a:lnTo>
                    <a:close/>
                    <a:moveTo>
                      <a:pt x="266" y="20474"/>
                    </a:moveTo>
                    <a:lnTo>
                      <a:pt x="2514" y="20474"/>
                    </a:lnTo>
                    <a:lnTo>
                      <a:pt x="2514" y="22583"/>
                    </a:lnTo>
                    <a:lnTo>
                      <a:pt x="266" y="22583"/>
                    </a:lnTo>
                    <a:close/>
                    <a:moveTo>
                      <a:pt x="266" y="22849"/>
                    </a:moveTo>
                    <a:lnTo>
                      <a:pt x="2514" y="22849"/>
                    </a:lnTo>
                    <a:lnTo>
                      <a:pt x="2514" y="24959"/>
                    </a:lnTo>
                    <a:lnTo>
                      <a:pt x="266" y="24959"/>
                    </a:lnTo>
                    <a:close/>
                    <a:moveTo>
                      <a:pt x="266" y="27600"/>
                    </a:moveTo>
                    <a:lnTo>
                      <a:pt x="266" y="25501"/>
                    </a:lnTo>
                    <a:lnTo>
                      <a:pt x="2514" y="25501"/>
                    </a:lnTo>
                    <a:lnTo>
                      <a:pt x="2514" y="27600"/>
                    </a:lnTo>
                    <a:lnTo>
                      <a:pt x="266" y="27600"/>
                    </a:lnTo>
                    <a:close/>
                    <a:moveTo>
                      <a:pt x="2780" y="27600"/>
                    </a:moveTo>
                    <a:lnTo>
                      <a:pt x="2780" y="25501"/>
                    </a:lnTo>
                    <a:lnTo>
                      <a:pt x="5017" y="25501"/>
                    </a:lnTo>
                    <a:lnTo>
                      <a:pt x="5017" y="27600"/>
                    </a:lnTo>
                    <a:lnTo>
                      <a:pt x="2780" y="27600"/>
                    </a:lnTo>
                    <a:close/>
                    <a:moveTo>
                      <a:pt x="5293" y="27600"/>
                    </a:moveTo>
                    <a:lnTo>
                      <a:pt x="5293" y="25501"/>
                    </a:lnTo>
                    <a:lnTo>
                      <a:pt x="7531" y="25501"/>
                    </a:lnTo>
                    <a:lnTo>
                      <a:pt x="7531" y="27600"/>
                    </a:lnTo>
                    <a:lnTo>
                      <a:pt x="5293" y="27600"/>
                    </a:lnTo>
                    <a:close/>
                    <a:moveTo>
                      <a:pt x="7797" y="27600"/>
                    </a:moveTo>
                    <a:lnTo>
                      <a:pt x="7797" y="25501"/>
                    </a:lnTo>
                    <a:lnTo>
                      <a:pt x="10044" y="25501"/>
                    </a:lnTo>
                    <a:lnTo>
                      <a:pt x="10044" y="27600"/>
                    </a:lnTo>
                    <a:lnTo>
                      <a:pt x="7797" y="27600"/>
                    </a:lnTo>
                    <a:close/>
                    <a:moveTo>
                      <a:pt x="12548" y="27600"/>
                    </a:moveTo>
                    <a:lnTo>
                      <a:pt x="10311" y="27600"/>
                    </a:lnTo>
                    <a:lnTo>
                      <a:pt x="10311" y="25501"/>
                    </a:lnTo>
                    <a:lnTo>
                      <a:pt x="12548" y="25501"/>
                    </a:lnTo>
                    <a:close/>
                    <a:moveTo>
                      <a:pt x="12548" y="24959"/>
                    </a:moveTo>
                    <a:lnTo>
                      <a:pt x="10311" y="24959"/>
                    </a:lnTo>
                    <a:lnTo>
                      <a:pt x="10311" y="22849"/>
                    </a:lnTo>
                    <a:lnTo>
                      <a:pt x="12548" y="22849"/>
                    </a:lnTo>
                    <a:close/>
                    <a:moveTo>
                      <a:pt x="12548" y="22583"/>
                    </a:moveTo>
                    <a:lnTo>
                      <a:pt x="10311" y="22583"/>
                    </a:lnTo>
                    <a:lnTo>
                      <a:pt x="10311" y="20474"/>
                    </a:lnTo>
                    <a:lnTo>
                      <a:pt x="12548" y="20474"/>
                    </a:lnTo>
                    <a:close/>
                    <a:moveTo>
                      <a:pt x="12548" y="19941"/>
                    </a:moveTo>
                    <a:lnTo>
                      <a:pt x="10311" y="19941"/>
                    </a:lnTo>
                    <a:lnTo>
                      <a:pt x="10311" y="17832"/>
                    </a:lnTo>
                    <a:lnTo>
                      <a:pt x="12548" y="17832"/>
                    </a:lnTo>
                    <a:close/>
                    <a:moveTo>
                      <a:pt x="12548" y="17566"/>
                    </a:moveTo>
                    <a:lnTo>
                      <a:pt x="10311" y="17566"/>
                    </a:lnTo>
                    <a:lnTo>
                      <a:pt x="10311" y="15456"/>
                    </a:lnTo>
                    <a:lnTo>
                      <a:pt x="12548" y="15456"/>
                    </a:lnTo>
                    <a:close/>
                    <a:moveTo>
                      <a:pt x="12548" y="14924"/>
                    </a:moveTo>
                    <a:lnTo>
                      <a:pt x="10311" y="14924"/>
                    </a:lnTo>
                    <a:lnTo>
                      <a:pt x="10311" y="12815"/>
                    </a:lnTo>
                    <a:lnTo>
                      <a:pt x="12548" y="12815"/>
                    </a:lnTo>
                    <a:close/>
                    <a:moveTo>
                      <a:pt x="12548" y="12549"/>
                    </a:moveTo>
                    <a:lnTo>
                      <a:pt x="10311" y="12549"/>
                    </a:lnTo>
                    <a:lnTo>
                      <a:pt x="10311" y="10439"/>
                    </a:lnTo>
                    <a:lnTo>
                      <a:pt x="12548" y="10439"/>
                    </a:lnTo>
                    <a:close/>
                    <a:moveTo>
                      <a:pt x="12548" y="9907"/>
                    </a:moveTo>
                    <a:lnTo>
                      <a:pt x="10311" y="9907"/>
                    </a:lnTo>
                    <a:lnTo>
                      <a:pt x="10311" y="7798"/>
                    </a:lnTo>
                    <a:lnTo>
                      <a:pt x="12548" y="7798"/>
                    </a:lnTo>
                    <a:close/>
                    <a:moveTo>
                      <a:pt x="12548" y="7531"/>
                    </a:moveTo>
                    <a:lnTo>
                      <a:pt x="10311" y="7531"/>
                    </a:lnTo>
                    <a:lnTo>
                      <a:pt x="10311" y="5422"/>
                    </a:lnTo>
                    <a:lnTo>
                      <a:pt x="12548" y="5422"/>
                    </a:lnTo>
                    <a:close/>
                    <a:moveTo>
                      <a:pt x="12548" y="4880"/>
                    </a:moveTo>
                    <a:lnTo>
                      <a:pt x="10311" y="4880"/>
                    </a:lnTo>
                    <a:lnTo>
                      <a:pt x="10311" y="2780"/>
                    </a:lnTo>
                    <a:lnTo>
                      <a:pt x="12548" y="2780"/>
                    </a:lnTo>
                    <a:close/>
                    <a:moveTo>
                      <a:pt x="12548" y="2504"/>
                    </a:moveTo>
                    <a:lnTo>
                      <a:pt x="10311" y="2504"/>
                    </a:lnTo>
                    <a:lnTo>
                      <a:pt x="10311" y="267"/>
                    </a:lnTo>
                    <a:lnTo>
                      <a:pt x="12548" y="2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2"/>
              <p:cNvSpPr/>
              <p:nvPr/>
            </p:nvSpPr>
            <p:spPr>
              <a:xfrm>
                <a:off x="4330200" y="1675750"/>
                <a:ext cx="135550" cy="1114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457" extrusionOk="0">
                    <a:moveTo>
                      <a:pt x="0" y="1"/>
                    </a:moveTo>
                    <a:lnTo>
                      <a:pt x="5421" y="1"/>
                    </a:lnTo>
                    <a:lnTo>
                      <a:pt x="5421" y="4456"/>
                    </a:lnTo>
                    <a:lnTo>
                      <a:pt x="0" y="44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>
                <a:off x="4327725" y="1673300"/>
                <a:ext cx="140475" cy="121500"/>
              </a:xfrm>
              <a:custGeom>
                <a:avLst/>
                <a:gdLst/>
                <a:ahLst/>
                <a:cxnLst/>
                <a:rect l="l" t="t" r="r" b="b"/>
                <a:pathLst>
                  <a:path w="5619" h="4860" extrusionOk="0">
                    <a:moveTo>
                      <a:pt x="5619" y="1232"/>
                    </a:moveTo>
                    <a:lnTo>
                      <a:pt x="4466" y="1232"/>
                    </a:lnTo>
                    <a:lnTo>
                      <a:pt x="4466" y="4860"/>
                    </a:lnTo>
                    <a:lnTo>
                      <a:pt x="4190" y="4860"/>
                    </a:lnTo>
                    <a:lnTo>
                      <a:pt x="4190" y="1232"/>
                    </a:lnTo>
                    <a:lnTo>
                      <a:pt x="2948" y="1232"/>
                    </a:lnTo>
                    <a:lnTo>
                      <a:pt x="2948" y="4594"/>
                    </a:lnTo>
                    <a:lnTo>
                      <a:pt x="2672" y="4594"/>
                    </a:lnTo>
                    <a:lnTo>
                      <a:pt x="2672" y="1232"/>
                    </a:lnTo>
                    <a:lnTo>
                      <a:pt x="1430" y="1232"/>
                    </a:lnTo>
                    <a:lnTo>
                      <a:pt x="1430" y="4860"/>
                    </a:lnTo>
                    <a:lnTo>
                      <a:pt x="1154" y="4860"/>
                    </a:lnTo>
                    <a:lnTo>
                      <a:pt x="1154" y="1232"/>
                    </a:lnTo>
                    <a:lnTo>
                      <a:pt x="1" y="1232"/>
                    </a:lnTo>
                    <a:lnTo>
                      <a:pt x="1" y="966"/>
                    </a:lnTo>
                    <a:lnTo>
                      <a:pt x="1154" y="966"/>
                    </a:lnTo>
                    <a:lnTo>
                      <a:pt x="1154" y="0"/>
                    </a:lnTo>
                    <a:lnTo>
                      <a:pt x="1430" y="0"/>
                    </a:lnTo>
                    <a:lnTo>
                      <a:pt x="1430" y="966"/>
                    </a:lnTo>
                    <a:lnTo>
                      <a:pt x="4190" y="966"/>
                    </a:lnTo>
                    <a:lnTo>
                      <a:pt x="4190" y="0"/>
                    </a:lnTo>
                    <a:lnTo>
                      <a:pt x="4466" y="0"/>
                    </a:lnTo>
                    <a:lnTo>
                      <a:pt x="4466" y="966"/>
                    </a:lnTo>
                    <a:lnTo>
                      <a:pt x="5619" y="966"/>
                    </a:lnTo>
                    <a:lnTo>
                      <a:pt x="5619" y="1232"/>
                    </a:lnTo>
                    <a:close/>
                    <a:moveTo>
                      <a:pt x="2297" y="3677"/>
                    </a:moveTo>
                    <a:lnTo>
                      <a:pt x="2435" y="3677"/>
                    </a:lnTo>
                    <a:lnTo>
                      <a:pt x="2435" y="1991"/>
                    </a:lnTo>
                    <a:lnTo>
                      <a:pt x="2297" y="1991"/>
                    </a:lnTo>
                    <a:close/>
                    <a:moveTo>
                      <a:pt x="3184" y="3677"/>
                    </a:moveTo>
                    <a:lnTo>
                      <a:pt x="3322" y="3677"/>
                    </a:lnTo>
                    <a:lnTo>
                      <a:pt x="3322" y="1991"/>
                    </a:lnTo>
                    <a:lnTo>
                      <a:pt x="3184" y="1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22"/>
            <p:cNvSpPr/>
            <p:nvPr/>
          </p:nvSpPr>
          <p:spPr>
            <a:xfrm>
              <a:off x="5184698" y="1423261"/>
              <a:ext cx="106476" cy="3196020"/>
            </a:xfrm>
            <a:custGeom>
              <a:avLst/>
              <a:gdLst/>
              <a:ahLst/>
              <a:cxnLst/>
              <a:rect l="l" t="t" r="r" b="b"/>
              <a:pathLst>
                <a:path w="17448" h="39468" extrusionOk="0">
                  <a:moveTo>
                    <a:pt x="0" y="0"/>
                  </a:moveTo>
                  <a:lnTo>
                    <a:pt x="17447" y="0"/>
                  </a:lnTo>
                  <a:lnTo>
                    <a:pt x="17447" y="39468"/>
                  </a:lnTo>
                  <a:lnTo>
                    <a:pt x="0" y="39468"/>
                  </a:lnTo>
                  <a:close/>
                </a:path>
              </a:pathLst>
            </a:custGeom>
            <a:solidFill>
              <a:srgbClr val="835F40">
                <a:alpha val="31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5100" y="24367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5100" y="3313075"/>
            <a:ext cx="43602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6150" y="4608500"/>
            <a:ext cx="9160200" cy="5352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flipH="1">
            <a:off x="416546" y="4160144"/>
            <a:ext cx="597094" cy="566150"/>
            <a:chOff x="8428908" y="4391979"/>
            <a:chExt cx="597094" cy="566150"/>
          </a:xfrm>
        </p:grpSpPr>
        <p:grpSp>
          <p:nvGrpSpPr>
            <p:cNvPr id="27" name="Google Shape;27;p3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/>
          <p:nvPr/>
        </p:nvSpPr>
        <p:spPr>
          <a:xfrm flipH="1">
            <a:off x="-17495" y="4898900"/>
            <a:ext cx="9160200" cy="2448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 flipH="1">
            <a:off x="-17495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 flipH="1">
            <a:off x="8513655" y="2509694"/>
            <a:ext cx="1737750" cy="2396117"/>
            <a:chOff x="1225250" y="2035775"/>
            <a:chExt cx="958600" cy="1321850"/>
          </a:xfrm>
        </p:grpSpPr>
        <p:sp>
          <p:nvSpPr>
            <p:cNvPr id="82" name="Google Shape;82;p5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5"/>
          <p:cNvGrpSpPr/>
          <p:nvPr/>
        </p:nvGrpSpPr>
        <p:grpSpPr>
          <a:xfrm flipH="1">
            <a:off x="-1277250" y="2176093"/>
            <a:ext cx="1979797" cy="2729885"/>
            <a:chOff x="1225250" y="2035775"/>
            <a:chExt cx="958600" cy="1321850"/>
          </a:xfrm>
        </p:grpSpPr>
        <p:sp>
          <p:nvSpPr>
            <p:cNvPr id="93" name="Google Shape;93;p5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8344841" y="4557405"/>
            <a:ext cx="201799" cy="341496"/>
            <a:chOff x="3649698" y="1850455"/>
            <a:chExt cx="70500" cy="119300"/>
          </a:xfrm>
        </p:grpSpPr>
        <p:sp>
          <p:nvSpPr>
            <p:cNvPr id="104" name="Google Shape;104;p5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5"/>
          <p:cNvGrpSpPr/>
          <p:nvPr/>
        </p:nvGrpSpPr>
        <p:grpSpPr>
          <a:xfrm>
            <a:off x="596766" y="4557405"/>
            <a:ext cx="201799" cy="341496"/>
            <a:chOff x="3649698" y="1850455"/>
            <a:chExt cx="70500" cy="119300"/>
          </a:xfrm>
        </p:grpSpPr>
        <p:sp>
          <p:nvSpPr>
            <p:cNvPr id="107" name="Google Shape;107;p5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4931400" y="1349900"/>
            <a:ext cx="3139500" cy="13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4931400" y="2666500"/>
            <a:ext cx="3139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-16150" y="4751225"/>
            <a:ext cx="9160200" cy="3924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0"/>
          <p:cNvGrpSpPr/>
          <p:nvPr/>
        </p:nvGrpSpPr>
        <p:grpSpPr>
          <a:xfrm flipH="1">
            <a:off x="3995727" y="4391979"/>
            <a:ext cx="576275" cy="571498"/>
            <a:chOff x="8449727" y="4391979"/>
            <a:chExt cx="576275" cy="571498"/>
          </a:xfrm>
        </p:grpSpPr>
        <p:grpSp>
          <p:nvGrpSpPr>
            <p:cNvPr id="158" name="Google Shape;158;p10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59" name="Google Shape;159;p1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10"/>
            <p:cNvGrpSpPr/>
            <p:nvPr/>
          </p:nvGrpSpPr>
          <p:grpSpPr>
            <a:xfrm>
              <a:off x="8449727" y="4621980"/>
              <a:ext cx="201799" cy="341496"/>
              <a:chOff x="3649698" y="1850455"/>
              <a:chExt cx="70500" cy="119300"/>
            </a:xfrm>
          </p:grpSpPr>
          <p:sp>
            <p:nvSpPr>
              <p:cNvPr id="162" name="Google Shape;162;p10"/>
              <p:cNvSpPr/>
              <p:nvPr/>
            </p:nvSpPr>
            <p:spPr>
              <a:xfrm>
                <a:off x="3680998" y="192190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0"/>
              <p:cNvSpPr/>
              <p:nvPr/>
            </p:nvSpPr>
            <p:spPr>
              <a:xfrm>
                <a:off x="3649698" y="185045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" name="Google Shape;164;p10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10"/>
          <p:cNvGrpSpPr/>
          <p:nvPr/>
        </p:nvGrpSpPr>
        <p:grpSpPr>
          <a:xfrm>
            <a:off x="-1124850" y="2509694"/>
            <a:ext cx="1737750" cy="2396117"/>
            <a:chOff x="1225250" y="2035775"/>
            <a:chExt cx="958600" cy="1321850"/>
          </a:xfrm>
        </p:grpSpPr>
        <p:sp>
          <p:nvSpPr>
            <p:cNvPr id="166" name="Google Shape;166;p10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10"/>
          <p:cNvGrpSpPr/>
          <p:nvPr/>
        </p:nvGrpSpPr>
        <p:grpSpPr>
          <a:xfrm>
            <a:off x="8424008" y="2176093"/>
            <a:ext cx="1979797" cy="2729885"/>
            <a:chOff x="1225250" y="2035775"/>
            <a:chExt cx="958600" cy="1321850"/>
          </a:xfrm>
        </p:grpSpPr>
        <p:sp>
          <p:nvSpPr>
            <p:cNvPr id="177" name="Google Shape;177;p10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10"/>
          <p:cNvGrpSpPr/>
          <p:nvPr/>
        </p:nvGrpSpPr>
        <p:grpSpPr>
          <a:xfrm flipH="1">
            <a:off x="579915" y="4557405"/>
            <a:ext cx="201799" cy="341496"/>
            <a:chOff x="3649698" y="1850455"/>
            <a:chExt cx="70500" cy="119300"/>
          </a:xfrm>
        </p:grpSpPr>
        <p:sp>
          <p:nvSpPr>
            <p:cNvPr id="188" name="Google Shape;188;p10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0"/>
          <p:cNvGrpSpPr/>
          <p:nvPr/>
        </p:nvGrpSpPr>
        <p:grpSpPr>
          <a:xfrm flipH="1">
            <a:off x="8327990" y="4557405"/>
            <a:ext cx="201799" cy="341496"/>
            <a:chOff x="3649698" y="1850455"/>
            <a:chExt cx="70500" cy="119300"/>
          </a:xfrm>
        </p:grpSpPr>
        <p:sp>
          <p:nvSpPr>
            <p:cNvPr id="191" name="Google Shape;191;p10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>
            <a:spLocks noGrp="1"/>
          </p:cNvSpPr>
          <p:nvPr>
            <p:ph type="title" hasCustomPrompt="1"/>
          </p:nvPr>
        </p:nvSpPr>
        <p:spPr>
          <a:xfrm>
            <a:off x="1817666" y="1255875"/>
            <a:ext cx="9114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"/>
          </p:nvPr>
        </p:nvSpPr>
        <p:spPr>
          <a:xfrm>
            <a:off x="793710" y="2303966"/>
            <a:ext cx="2958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2" hasCustomPrompt="1"/>
          </p:nvPr>
        </p:nvSpPr>
        <p:spPr>
          <a:xfrm>
            <a:off x="6421571" y="1255875"/>
            <a:ext cx="9114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3"/>
          </p:nvPr>
        </p:nvSpPr>
        <p:spPr>
          <a:xfrm>
            <a:off x="5397596" y="2303966"/>
            <a:ext cx="2958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4" hasCustomPrompt="1"/>
          </p:nvPr>
        </p:nvSpPr>
        <p:spPr>
          <a:xfrm>
            <a:off x="1817666" y="2892883"/>
            <a:ext cx="9114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5"/>
          </p:nvPr>
        </p:nvSpPr>
        <p:spPr>
          <a:xfrm>
            <a:off x="793710" y="3957750"/>
            <a:ext cx="2958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6" hasCustomPrompt="1"/>
          </p:nvPr>
        </p:nvSpPr>
        <p:spPr>
          <a:xfrm>
            <a:off x="6421571" y="2892883"/>
            <a:ext cx="911400" cy="593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7"/>
          </p:nvPr>
        </p:nvSpPr>
        <p:spPr>
          <a:xfrm>
            <a:off x="5397596" y="3957750"/>
            <a:ext cx="2958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9"/>
          </p:nvPr>
        </p:nvSpPr>
        <p:spPr>
          <a:xfrm>
            <a:off x="787504" y="1860753"/>
            <a:ext cx="295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17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3"/>
          </p:nvPr>
        </p:nvSpPr>
        <p:spPr>
          <a:xfrm>
            <a:off x="5397596" y="1860753"/>
            <a:ext cx="295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17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4"/>
          </p:nvPr>
        </p:nvSpPr>
        <p:spPr>
          <a:xfrm>
            <a:off x="787504" y="3514535"/>
            <a:ext cx="295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17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5"/>
          </p:nvPr>
        </p:nvSpPr>
        <p:spPr>
          <a:xfrm>
            <a:off x="5397596" y="3514535"/>
            <a:ext cx="2958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17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-16150" y="4751225"/>
            <a:ext cx="9160200" cy="3924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13"/>
          <p:cNvGrpSpPr/>
          <p:nvPr/>
        </p:nvGrpSpPr>
        <p:grpSpPr>
          <a:xfrm>
            <a:off x="4942411" y="4341197"/>
            <a:ext cx="563836" cy="534616"/>
            <a:chOff x="8428908" y="4391979"/>
            <a:chExt cx="597094" cy="566150"/>
          </a:xfrm>
        </p:grpSpPr>
        <p:grpSp>
          <p:nvGrpSpPr>
            <p:cNvPr id="265" name="Google Shape;265;p13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266" name="Google Shape;266;p1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13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269" name="Google Shape;269;p13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" name="Google Shape;271;p13"/>
          <p:cNvGrpSpPr/>
          <p:nvPr/>
        </p:nvGrpSpPr>
        <p:grpSpPr>
          <a:xfrm flipH="1">
            <a:off x="3729854" y="4491117"/>
            <a:ext cx="190562" cy="322480"/>
            <a:chOff x="3642425" y="1809325"/>
            <a:chExt cx="70500" cy="119300"/>
          </a:xfrm>
        </p:grpSpPr>
        <p:sp>
          <p:nvSpPr>
            <p:cNvPr id="272" name="Google Shape;272;p13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4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14"/>
          <p:cNvGrpSpPr/>
          <p:nvPr/>
        </p:nvGrpSpPr>
        <p:grpSpPr>
          <a:xfrm>
            <a:off x="60511" y="4356696"/>
            <a:ext cx="334558" cy="566150"/>
            <a:chOff x="3642425" y="1809325"/>
            <a:chExt cx="70500" cy="119300"/>
          </a:xfrm>
        </p:grpSpPr>
        <p:sp>
          <p:nvSpPr>
            <p:cNvPr id="278" name="Google Shape;278;p14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4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14"/>
          <p:cNvGrpSpPr/>
          <p:nvPr/>
        </p:nvGrpSpPr>
        <p:grpSpPr>
          <a:xfrm>
            <a:off x="439998" y="4205106"/>
            <a:ext cx="424177" cy="717804"/>
            <a:chOff x="3642425" y="1809325"/>
            <a:chExt cx="70500" cy="119300"/>
          </a:xfrm>
        </p:grpSpPr>
        <p:sp>
          <p:nvSpPr>
            <p:cNvPr id="282" name="Google Shape;282;p14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4"/>
          <p:cNvGrpSpPr/>
          <p:nvPr/>
        </p:nvGrpSpPr>
        <p:grpSpPr>
          <a:xfrm>
            <a:off x="8220208" y="2169015"/>
            <a:ext cx="1979797" cy="2729885"/>
            <a:chOff x="1225250" y="2035775"/>
            <a:chExt cx="958600" cy="1321850"/>
          </a:xfrm>
        </p:grpSpPr>
        <p:sp>
          <p:nvSpPr>
            <p:cNvPr id="285" name="Google Shape;285;p14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>
            <a:off x="-16150" y="4898900"/>
            <a:ext cx="9160200" cy="2448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>
            <a:off x="-16150" y="5037350"/>
            <a:ext cx="9160200" cy="106500"/>
          </a:xfrm>
          <a:prstGeom prst="rect">
            <a:avLst/>
          </a:prstGeom>
          <a:solidFill>
            <a:srgbClr val="835F4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11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48" name="Google Shape;348;p16"/>
          <p:cNvGrpSpPr/>
          <p:nvPr/>
        </p:nvGrpSpPr>
        <p:grpSpPr>
          <a:xfrm>
            <a:off x="8424000" y="2563592"/>
            <a:ext cx="1737750" cy="2396117"/>
            <a:chOff x="1225250" y="2035775"/>
            <a:chExt cx="958600" cy="1321850"/>
          </a:xfrm>
        </p:grpSpPr>
        <p:sp>
          <p:nvSpPr>
            <p:cNvPr id="349" name="Google Shape;349;p16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16"/>
          <p:cNvGrpSpPr/>
          <p:nvPr/>
        </p:nvGrpSpPr>
        <p:grpSpPr>
          <a:xfrm>
            <a:off x="-1259792" y="2229990"/>
            <a:ext cx="1979797" cy="2729885"/>
            <a:chOff x="1225250" y="2035775"/>
            <a:chExt cx="958600" cy="1321850"/>
          </a:xfrm>
        </p:grpSpPr>
        <p:sp>
          <p:nvSpPr>
            <p:cNvPr id="360" name="Google Shape;360;p16"/>
            <p:cNvSpPr/>
            <p:nvPr/>
          </p:nvSpPr>
          <p:spPr>
            <a:xfrm>
              <a:off x="1704525" y="2170825"/>
              <a:ext cx="337875" cy="844775"/>
            </a:xfrm>
            <a:custGeom>
              <a:avLst/>
              <a:gdLst/>
              <a:ahLst/>
              <a:cxnLst/>
              <a:rect l="l" t="t" r="r" b="b"/>
              <a:pathLst>
                <a:path w="13515" h="33791" extrusionOk="0">
                  <a:moveTo>
                    <a:pt x="2702" y="0"/>
                  </a:moveTo>
                  <a:lnTo>
                    <a:pt x="2702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  <a:moveTo>
                    <a:pt x="1" y="2701"/>
                  </a:moveTo>
                  <a:lnTo>
                    <a:pt x="1" y="33790"/>
                  </a:lnTo>
                  <a:lnTo>
                    <a:pt x="13515" y="33790"/>
                  </a:lnTo>
                  <a:lnTo>
                    <a:pt x="13515" y="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1299175" y="3049325"/>
              <a:ext cx="810750" cy="270350"/>
            </a:xfrm>
            <a:custGeom>
              <a:avLst/>
              <a:gdLst/>
              <a:ahLst/>
              <a:cxnLst/>
              <a:rect l="l" t="t" r="r" b="b"/>
              <a:pathLst>
                <a:path w="3243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30" y="10814"/>
                  </a:lnTo>
                  <a:lnTo>
                    <a:pt x="32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265400" y="3015575"/>
              <a:ext cx="878300" cy="33775"/>
            </a:xfrm>
            <a:custGeom>
              <a:avLst/>
              <a:gdLst/>
              <a:ahLst/>
              <a:cxnLst/>
              <a:rect l="l" t="t" r="r" b="b"/>
              <a:pathLst>
                <a:path w="35132" h="1351" extrusionOk="0">
                  <a:moveTo>
                    <a:pt x="1" y="0"/>
                  </a:moveTo>
                  <a:lnTo>
                    <a:pt x="1" y="1351"/>
                  </a:lnTo>
                  <a:lnTo>
                    <a:pt x="35131" y="1351"/>
                  </a:lnTo>
                  <a:lnTo>
                    <a:pt x="35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1400450" y="2103300"/>
              <a:ext cx="304100" cy="912300"/>
            </a:xfrm>
            <a:custGeom>
              <a:avLst/>
              <a:gdLst/>
              <a:ahLst/>
              <a:cxnLst/>
              <a:rect l="l" t="t" r="r" b="b"/>
              <a:pathLst>
                <a:path w="12164" h="36492" extrusionOk="0">
                  <a:moveTo>
                    <a:pt x="0" y="1"/>
                  </a:moveTo>
                  <a:lnTo>
                    <a:pt x="0" y="36491"/>
                  </a:lnTo>
                  <a:lnTo>
                    <a:pt x="1351" y="36491"/>
                  </a:lnTo>
                  <a:lnTo>
                    <a:pt x="1351" y="1"/>
                  </a:lnTo>
                  <a:close/>
                  <a:moveTo>
                    <a:pt x="2701" y="1"/>
                  </a:moveTo>
                  <a:lnTo>
                    <a:pt x="2701" y="36491"/>
                  </a:lnTo>
                  <a:lnTo>
                    <a:pt x="4052" y="36491"/>
                  </a:lnTo>
                  <a:lnTo>
                    <a:pt x="4052" y="1"/>
                  </a:lnTo>
                  <a:close/>
                  <a:moveTo>
                    <a:pt x="5402" y="1"/>
                  </a:moveTo>
                  <a:lnTo>
                    <a:pt x="5402" y="36491"/>
                  </a:lnTo>
                  <a:lnTo>
                    <a:pt x="6752" y="36491"/>
                  </a:lnTo>
                  <a:lnTo>
                    <a:pt x="6752" y="1"/>
                  </a:lnTo>
                  <a:close/>
                  <a:moveTo>
                    <a:pt x="8113" y="1"/>
                  </a:moveTo>
                  <a:lnTo>
                    <a:pt x="8113" y="36491"/>
                  </a:lnTo>
                  <a:lnTo>
                    <a:pt x="9463" y="36491"/>
                  </a:lnTo>
                  <a:lnTo>
                    <a:pt x="9463" y="1"/>
                  </a:lnTo>
                  <a:close/>
                  <a:moveTo>
                    <a:pt x="10814" y="1"/>
                  </a:moveTo>
                  <a:lnTo>
                    <a:pt x="10814" y="36491"/>
                  </a:lnTo>
                  <a:lnTo>
                    <a:pt x="12164" y="36491"/>
                  </a:lnTo>
                  <a:lnTo>
                    <a:pt x="12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772050" y="2812750"/>
              <a:ext cx="219600" cy="169075"/>
            </a:xfrm>
            <a:custGeom>
              <a:avLst/>
              <a:gdLst/>
              <a:ahLst/>
              <a:cxnLst/>
              <a:rect l="l" t="t" r="r" b="b"/>
              <a:pathLst>
                <a:path w="8784" h="6763" extrusionOk="0">
                  <a:moveTo>
                    <a:pt x="1" y="1"/>
                  </a:moveTo>
                  <a:lnTo>
                    <a:pt x="1" y="6763"/>
                  </a:lnTo>
                  <a:lnTo>
                    <a:pt x="681" y="6763"/>
                  </a:lnTo>
                  <a:lnTo>
                    <a:pt x="681" y="1"/>
                  </a:lnTo>
                  <a:close/>
                  <a:moveTo>
                    <a:pt x="2702" y="1"/>
                  </a:moveTo>
                  <a:lnTo>
                    <a:pt x="2702" y="6763"/>
                  </a:lnTo>
                  <a:lnTo>
                    <a:pt x="3382" y="6763"/>
                  </a:lnTo>
                  <a:lnTo>
                    <a:pt x="3382" y="1"/>
                  </a:lnTo>
                  <a:close/>
                  <a:moveTo>
                    <a:pt x="5402" y="1"/>
                  </a:moveTo>
                  <a:lnTo>
                    <a:pt x="5402" y="6763"/>
                  </a:lnTo>
                  <a:lnTo>
                    <a:pt x="6083" y="6763"/>
                  </a:lnTo>
                  <a:lnTo>
                    <a:pt x="6083" y="1"/>
                  </a:lnTo>
                  <a:close/>
                  <a:moveTo>
                    <a:pt x="8113" y="1"/>
                  </a:moveTo>
                  <a:lnTo>
                    <a:pt x="8113" y="6763"/>
                  </a:lnTo>
                  <a:lnTo>
                    <a:pt x="8783" y="6763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1738300" y="2204575"/>
              <a:ext cx="270350" cy="33800"/>
            </a:xfrm>
            <a:custGeom>
              <a:avLst/>
              <a:gdLst/>
              <a:ahLst/>
              <a:cxnLst/>
              <a:rect l="l" t="t" r="r" b="b"/>
              <a:pathLst>
                <a:path w="10814" h="1352" extrusionOk="0">
                  <a:moveTo>
                    <a:pt x="0" y="1"/>
                  </a:moveTo>
                  <a:lnTo>
                    <a:pt x="0" y="1351"/>
                  </a:lnTo>
                  <a:lnTo>
                    <a:pt x="10813" y="1351"/>
                  </a:lnTo>
                  <a:lnTo>
                    <a:pt x="1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1400450" y="2069550"/>
              <a:ext cx="270350" cy="33775"/>
            </a:xfrm>
            <a:custGeom>
              <a:avLst/>
              <a:gdLst/>
              <a:ahLst/>
              <a:cxnLst/>
              <a:rect l="l" t="t" r="r" b="b"/>
              <a:pathLst>
                <a:path w="10814" h="1351" extrusionOk="0">
                  <a:moveTo>
                    <a:pt x="0" y="0"/>
                  </a:moveTo>
                  <a:lnTo>
                    <a:pt x="0" y="1351"/>
                  </a:lnTo>
                  <a:lnTo>
                    <a:pt x="10814" y="1351"/>
                  </a:lnTo>
                  <a:lnTo>
                    <a:pt x="108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434200" y="2035775"/>
              <a:ext cx="202850" cy="33800"/>
            </a:xfrm>
            <a:custGeom>
              <a:avLst/>
              <a:gdLst/>
              <a:ahLst/>
              <a:cxnLst/>
              <a:rect l="l" t="t" r="r" b="b"/>
              <a:pathLst>
                <a:path w="8114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8113" y="1351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243475" y="3319650"/>
              <a:ext cx="922150" cy="19000"/>
            </a:xfrm>
            <a:custGeom>
              <a:avLst/>
              <a:gdLst/>
              <a:ahLst/>
              <a:cxnLst/>
              <a:rect l="l" t="t" r="r" b="b"/>
              <a:pathLst>
                <a:path w="3688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6885" y="760"/>
                  </a:lnTo>
                  <a:lnTo>
                    <a:pt x="368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1225250" y="2272100"/>
              <a:ext cx="958600" cy="1085525"/>
            </a:xfrm>
            <a:custGeom>
              <a:avLst/>
              <a:gdLst/>
              <a:ahLst/>
              <a:cxnLst/>
              <a:rect l="l" t="t" r="r" b="b"/>
              <a:pathLst>
                <a:path w="38344" h="43421" extrusionOk="0">
                  <a:moveTo>
                    <a:pt x="21873" y="1"/>
                  </a:moveTo>
                  <a:lnTo>
                    <a:pt x="21873" y="1361"/>
                  </a:lnTo>
                  <a:lnTo>
                    <a:pt x="23223" y="1361"/>
                  </a:lnTo>
                  <a:lnTo>
                    <a:pt x="23223" y="1"/>
                  </a:lnTo>
                  <a:close/>
                  <a:moveTo>
                    <a:pt x="24574" y="1"/>
                  </a:moveTo>
                  <a:lnTo>
                    <a:pt x="24574" y="1361"/>
                  </a:lnTo>
                  <a:lnTo>
                    <a:pt x="25924" y="1361"/>
                  </a:lnTo>
                  <a:lnTo>
                    <a:pt x="25924" y="1"/>
                  </a:lnTo>
                  <a:close/>
                  <a:moveTo>
                    <a:pt x="27274" y="1"/>
                  </a:moveTo>
                  <a:lnTo>
                    <a:pt x="27274" y="1361"/>
                  </a:lnTo>
                  <a:lnTo>
                    <a:pt x="28635" y="1361"/>
                  </a:lnTo>
                  <a:lnTo>
                    <a:pt x="28635" y="1"/>
                  </a:lnTo>
                  <a:close/>
                  <a:moveTo>
                    <a:pt x="29985" y="1"/>
                  </a:moveTo>
                  <a:lnTo>
                    <a:pt x="29985" y="1361"/>
                  </a:lnTo>
                  <a:lnTo>
                    <a:pt x="31335" y="1361"/>
                  </a:lnTo>
                  <a:lnTo>
                    <a:pt x="31335" y="1"/>
                  </a:lnTo>
                  <a:close/>
                  <a:moveTo>
                    <a:pt x="21873" y="2711"/>
                  </a:moveTo>
                  <a:lnTo>
                    <a:pt x="21873" y="4062"/>
                  </a:lnTo>
                  <a:lnTo>
                    <a:pt x="23223" y="4062"/>
                  </a:lnTo>
                  <a:lnTo>
                    <a:pt x="23223" y="2711"/>
                  </a:lnTo>
                  <a:close/>
                  <a:moveTo>
                    <a:pt x="24574" y="2711"/>
                  </a:moveTo>
                  <a:lnTo>
                    <a:pt x="24574" y="4062"/>
                  </a:lnTo>
                  <a:lnTo>
                    <a:pt x="25924" y="4062"/>
                  </a:lnTo>
                  <a:lnTo>
                    <a:pt x="25924" y="2711"/>
                  </a:lnTo>
                  <a:close/>
                  <a:moveTo>
                    <a:pt x="27274" y="2711"/>
                  </a:moveTo>
                  <a:lnTo>
                    <a:pt x="27274" y="4062"/>
                  </a:lnTo>
                  <a:lnTo>
                    <a:pt x="28635" y="4062"/>
                  </a:lnTo>
                  <a:lnTo>
                    <a:pt x="28635" y="2711"/>
                  </a:lnTo>
                  <a:close/>
                  <a:moveTo>
                    <a:pt x="29985" y="2711"/>
                  </a:moveTo>
                  <a:lnTo>
                    <a:pt x="29985" y="4062"/>
                  </a:lnTo>
                  <a:lnTo>
                    <a:pt x="31335" y="4062"/>
                  </a:lnTo>
                  <a:lnTo>
                    <a:pt x="31335" y="2711"/>
                  </a:lnTo>
                  <a:close/>
                  <a:moveTo>
                    <a:pt x="21873" y="5412"/>
                  </a:moveTo>
                  <a:lnTo>
                    <a:pt x="21873" y="6763"/>
                  </a:lnTo>
                  <a:lnTo>
                    <a:pt x="23223" y="6763"/>
                  </a:lnTo>
                  <a:lnTo>
                    <a:pt x="23223" y="5412"/>
                  </a:lnTo>
                  <a:close/>
                  <a:moveTo>
                    <a:pt x="24574" y="5412"/>
                  </a:moveTo>
                  <a:lnTo>
                    <a:pt x="24574" y="6763"/>
                  </a:lnTo>
                  <a:lnTo>
                    <a:pt x="25924" y="6763"/>
                  </a:lnTo>
                  <a:lnTo>
                    <a:pt x="25924" y="5412"/>
                  </a:lnTo>
                  <a:close/>
                  <a:moveTo>
                    <a:pt x="27274" y="5412"/>
                  </a:moveTo>
                  <a:lnTo>
                    <a:pt x="27274" y="6763"/>
                  </a:lnTo>
                  <a:lnTo>
                    <a:pt x="28635" y="6763"/>
                  </a:lnTo>
                  <a:lnTo>
                    <a:pt x="28635" y="5412"/>
                  </a:lnTo>
                  <a:close/>
                  <a:moveTo>
                    <a:pt x="29985" y="5412"/>
                  </a:moveTo>
                  <a:lnTo>
                    <a:pt x="29985" y="6763"/>
                  </a:lnTo>
                  <a:lnTo>
                    <a:pt x="31335" y="6763"/>
                  </a:lnTo>
                  <a:lnTo>
                    <a:pt x="31335" y="5412"/>
                  </a:lnTo>
                  <a:close/>
                  <a:moveTo>
                    <a:pt x="21873" y="8113"/>
                  </a:moveTo>
                  <a:lnTo>
                    <a:pt x="21873" y="9463"/>
                  </a:lnTo>
                  <a:lnTo>
                    <a:pt x="23223" y="9463"/>
                  </a:lnTo>
                  <a:lnTo>
                    <a:pt x="23223" y="8113"/>
                  </a:lnTo>
                  <a:close/>
                  <a:moveTo>
                    <a:pt x="24574" y="8113"/>
                  </a:moveTo>
                  <a:lnTo>
                    <a:pt x="24574" y="9463"/>
                  </a:lnTo>
                  <a:lnTo>
                    <a:pt x="25924" y="9463"/>
                  </a:lnTo>
                  <a:lnTo>
                    <a:pt x="25924" y="8113"/>
                  </a:lnTo>
                  <a:close/>
                  <a:moveTo>
                    <a:pt x="27274" y="8113"/>
                  </a:moveTo>
                  <a:lnTo>
                    <a:pt x="27274" y="9463"/>
                  </a:lnTo>
                  <a:lnTo>
                    <a:pt x="28635" y="9463"/>
                  </a:lnTo>
                  <a:lnTo>
                    <a:pt x="28635" y="8113"/>
                  </a:lnTo>
                  <a:close/>
                  <a:moveTo>
                    <a:pt x="29985" y="8113"/>
                  </a:moveTo>
                  <a:lnTo>
                    <a:pt x="29985" y="9463"/>
                  </a:lnTo>
                  <a:lnTo>
                    <a:pt x="31335" y="9463"/>
                  </a:lnTo>
                  <a:lnTo>
                    <a:pt x="31335" y="8113"/>
                  </a:lnTo>
                  <a:close/>
                  <a:moveTo>
                    <a:pt x="21873" y="10814"/>
                  </a:moveTo>
                  <a:lnTo>
                    <a:pt x="21873" y="12164"/>
                  </a:lnTo>
                  <a:lnTo>
                    <a:pt x="23223" y="12164"/>
                  </a:lnTo>
                  <a:lnTo>
                    <a:pt x="23223" y="10814"/>
                  </a:lnTo>
                  <a:close/>
                  <a:moveTo>
                    <a:pt x="24574" y="10814"/>
                  </a:moveTo>
                  <a:lnTo>
                    <a:pt x="24574" y="12164"/>
                  </a:lnTo>
                  <a:lnTo>
                    <a:pt x="25924" y="12164"/>
                  </a:lnTo>
                  <a:lnTo>
                    <a:pt x="25924" y="10814"/>
                  </a:lnTo>
                  <a:close/>
                  <a:moveTo>
                    <a:pt x="27274" y="10814"/>
                  </a:moveTo>
                  <a:lnTo>
                    <a:pt x="27274" y="12164"/>
                  </a:lnTo>
                  <a:lnTo>
                    <a:pt x="28635" y="12164"/>
                  </a:lnTo>
                  <a:lnTo>
                    <a:pt x="28635" y="10814"/>
                  </a:lnTo>
                  <a:close/>
                  <a:moveTo>
                    <a:pt x="29985" y="10814"/>
                  </a:moveTo>
                  <a:lnTo>
                    <a:pt x="29985" y="12164"/>
                  </a:lnTo>
                  <a:lnTo>
                    <a:pt x="31335" y="12164"/>
                  </a:lnTo>
                  <a:lnTo>
                    <a:pt x="31335" y="10814"/>
                  </a:lnTo>
                  <a:close/>
                  <a:moveTo>
                    <a:pt x="21873" y="13515"/>
                  </a:moveTo>
                  <a:lnTo>
                    <a:pt x="21873" y="14875"/>
                  </a:lnTo>
                  <a:lnTo>
                    <a:pt x="23223" y="14875"/>
                  </a:lnTo>
                  <a:lnTo>
                    <a:pt x="23223" y="13515"/>
                  </a:lnTo>
                  <a:close/>
                  <a:moveTo>
                    <a:pt x="24574" y="13515"/>
                  </a:moveTo>
                  <a:lnTo>
                    <a:pt x="24574" y="14875"/>
                  </a:lnTo>
                  <a:lnTo>
                    <a:pt x="25924" y="14875"/>
                  </a:lnTo>
                  <a:lnTo>
                    <a:pt x="25924" y="13515"/>
                  </a:lnTo>
                  <a:close/>
                  <a:moveTo>
                    <a:pt x="27274" y="13515"/>
                  </a:moveTo>
                  <a:lnTo>
                    <a:pt x="27274" y="14875"/>
                  </a:lnTo>
                  <a:lnTo>
                    <a:pt x="28635" y="14875"/>
                  </a:lnTo>
                  <a:lnTo>
                    <a:pt x="28635" y="13515"/>
                  </a:lnTo>
                  <a:close/>
                  <a:moveTo>
                    <a:pt x="29985" y="13515"/>
                  </a:moveTo>
                  <a:lnTo>
                    <a:pt x="29985" y="14875"/>
                  </a:lnTo>
                  <a:lnTo>
                    <a:pt x="31335" y="14875"/>
                  </a:lnTo>
                  <a:lnTo>
                    <a:pt x="31335" y="13515"/>
                  </a:lnTo>
                  <a:close/>
                  <a:moveTo>
                    <a:pt x="21873" y="16225"/>
                  </a:moveTo>
                  <a:lnTo>
                    <a:pt x="21873" y="17576"/>
                  </a:lnTo>
                  <a:lnTo>
                    <a:pt x="23223" y="17576"/>
                  </a:lnTo>
                  <a:lnTo>
                    <a:pt x="23223" y="16225"/>
                  </a:lnTo>
                  <a:close/>
                  <a:moveTo>
                    <a:pt x="24574" y="16225"/>
                  </a:moveTo>
                  <a:lnTo>
                    <a:pt x="24574" y="17576"/>
                  </a:lnTo>
                  <a:lnTo>
                    <a:pt x="25924" y="17576"/>
                  </a:lnTo>
                  <a:lnTo>
                    <a:pt x="25924" y="16225"/>
                  </a:lnTo>
                  <a:close/>
                  <a:moveTo>
                    <a:pt x="27274" y="16225"/>
                  </a:moveTo>
                  <a:lnTo>
                    <a:pt x="27274" y="17576"/>
                  </a:lnTo>
                  <a:lnTo>
                    <a:pt x="28635" y="17576"/>
                  </a:lnTo>
                  <a:lnTo>
                    <a:pt x="28635" y="16225"/>
                  </a:lnTo>
                  <a:close/>
                  <a:moveTo>
                    <a:pt x="29985" y="16225"/>
                  </a:moveTo>
                  <a:lnTo>
                    <a:pt x="29985" y="17576"/>
                  </a:lnTo>
                  <a:lnTo>
                    <a:pt x="31335" y="17576"/>
                  </a:lnTo>
                  <a:lnTo>
                    <a:pt x="31335" y="16225"/>
                  </a:lnTo>
                  <a:close/>
                  <a:moveTo>
                    <a:pt x="21873" y="18926"/>
                  </a:moveTo>
                  <a:lnTo>
                    <a:pt x="21873" y="20277"/>
                  </a:lnTo>
                  <a:lnTo>
                    <a:pt x="23223" y="20277"/>
                  </a:lnTo>
                  <a:lnTo>
                    <a:pt x="23223" y="18926"/>
                  </a:lnTo>
                  <a:close/>
                  <a:moveTo>
                    <a:pt x="24574" y="18926"/>
                  </a:moveTo>
                  <a:lnTo>
                    <a:pt x="24574" y="20277"/>
                  </a:lnTo>
                  <a:lnTo>
                    <a:pt x="25924" y="20277"/>
                  </a:lnTo>
                  <a:lnTo>
                    <a:pt x="25924" y="18926"/>
                  </a:lnTo>
                  <a:close/>
                  <a:moveTo>
                    <a:pt x="27274" y="18926"/>
                  </a:moveTo>
                  <a:lnTo>
                    <a:pt x="27274" y="20277"/>
                  </a:lnTo>
                  <a:lnTo>
                    <a:pt x="28635" y="20277"/>
                  </a:lnTo>
                  <a:lnTo>
                    <a:pt x="28635" y="18926"/>
                  </a:lnTo>
                  <a:close/>
                  <a:moveTo>
                    <a:pt x="29985" y="18926"/>
                  </a:moveTo>
                  <a:lnTo>
                    <a:pt x="29985" y="20277"/>
                  </a:lnTo>
                  <a:lnTo>
                    <a:pt x="31335" y="20277"/>
                  </a:lnTo>
                  <a:lnTo>
                    <a:pt x="31335" y="18926"/>
                  </a:lnTo>
                  <a:close/>
                  <a:moveTo>
                    <a:pt x="5658" y="33790"/>
                  </a:moveTo>
                  <a:lnTo>
                    <a:pt x="5658" y="41903"/>
                  </a:lnTo>
                  <a:lnTo>
                    <a:pt x="8359" y="41903"/>
                  </a:lnTo>
                  <a:lnTo>
                    <a:pt x="8359" y="33790"/>
                  </a:lnTo>
                  <a:close/>
                  <a:moveTo>
                    <a:pt x="9709" y="33790"/>
                  </a:moveTo>
                  <a:lnTo>
                    <a:pt x="9709" y="41903"/>
                  </a:lnTo>
                  <a:lnTo>
                    <a:pt x="12410" y="41903"/>
                  </a:lnTo>
                  <a:lnTo>
                    <a:pt x="12410" y="33790"/>
                  </a:lnTo>
                  <a:close/>
                  <a:moveTo>
                    <a:pt x="13760" y="33790"/>
                  </a:moveTo>
                  <a:lnTo>
                    <a:pt x="13760" y="41903"/>
                  </a:lnTo>
                  <a:lnTo>
                    <a:pt x="16471" y="41903"/>
                  </a:lnTo>
                  <a:lnTo>
                    <a:pt x="16471" y="33790"/>
                  </a:lnTo>
                  <a:close/>
                  <a:moveTo>
                    <a:pt x="17822" y="33790"/>
                  </a:moveTo>
                  <a:lnTo>
                    <a:pt x="17822" y="41903"/>
                  </a:lnTo>
                  <a:lnTo>
                    <a:pt x="20522" y="41903"/>
                  </a:lnTo>
                  <a:lnTo>
                    <a:pt x="20522" y="33790"/>
                  </a:lnTo>
                  <a:close/>
                  <a:moveTo>
                    <a:pt x="21873" y="33790"/>
                  </a:moveTo>
                  <a:lnTo>
                    <a:pt x="21873" y="41903"/>
                  </a:lnTo>
                  <a:lnTo>
                    <a:pt x="24574" y="41903"/>
                  </a:lnTo>
                  <a:lnTo>
                    <a:pt x="24574" y="33790"/>
                  </a:lnTo>
                  <a:close/>
                  <a:moveTo>
                    <a:pt x="25924" y="33790"/>
                  </a:moveTo>
                  <a:lnTo>
                    <a:pt x="25924" y="41903"/>
                  </a:lnTo>
                  <a:lnTo>
                    <a:pt x="28635" y="41903"/>
                  </a:lnTo>
                  <a:lnTo>
                    <a:pt x="28635" y="33790"/>
                  </a:lnTo>
                  <a:close/>
                  <a:moveTo>
                    <a:pt x="29985" y="33790"/>
                  </a:moveTo>
                  <a:lnTo>
                    <a:pt x="29985" y="41903"/>
                  </a:lnTo>
                  <a:lnTo>
                    <a:pt x="32686" y="41903"/>
                  </a:lnTo>
                  <a:lnTo>
                    <a:pt x="32686" y="33790"/>
                  </a:lnTo>
                  <a:close/>
                  <a:moveTo>
                    <a:pt x="0" y="42662"/>
                  </a:moveTo>
                  <a:lnTo>
                    <a:pt x="0" y="43421"/>
                  </a:lnTo>
                  <a:lnTo>
                    <a:pt x="38344" y="43421"/>
                  </a:lnTo>
                  <a:lnTo>
                    <a:pt x="38344" y="42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16"/>
          <p:cNvGrpSpPr/>
          <p:nvPr/>
        </p:nvGrpSpPr>
        <p:grpSpPr>
          <a:xfrm flipH="1">
            <a:off x="8261090" y="4557405"/>
            <a:ext cx="201799" cy="341496"/>
            <a:chOff x="3649698" y="1850455"/>
            <a:chExt cx="70500" cy="119300"/>
          </a:xfrm>
        </p:grpSpPr>
        <p:sp>
          <p:nvSpPr>
            <p:cNvPr id="371" name="Google Shape;371;p16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6"/>
          <p:cNvGrpSpPr/>
          <p:nvPr/>
        </p:nvGrpSpPr>
        <p:grpSpPr>
          <a:xfrm flipH="1">
            <a:off x="614190" y="4557405"/>
            <a:ext cx="201799" cy="341496"/>
            <a:chOff x="3649698" y="1850455"/>
            <a:chExt cx="70500" cy="119300"/>
          </a:xfrm>
        </p:grpSpPr>
        <p:sp>
          <p:nvSpPr>
            <p:cNvPr id="374" name="Google Shape;374;p16"/>
            <p:cNvSpPr/>
            <p:nvPr/>
          </p:nvSpPr>
          <p:spPr>
            <a:xfrm>
              <a:off x="3680998" y="192190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3649698" y="185045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2" r:id="rId9"/>
    <p:sldLayoutId id="2147483666" r:id="rId10"/>
    <p:sldLayoutId id="2147483667" r:id="rId11"/>
    <p:sldLayoutId id="214748366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data.gov.s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onemap.gov.s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"/>
          <p:cNvSpPr txBox="1">
            <a:spLocks noGrp="1"/>
          </p:cNvSpPr>
          <p:nvPr>
            <p:ph type="ctrTitle"/>
          </p:nvPr>
        </p:nvSpPr>
        <p:spPr>
          <a:xfrm>
            <a:off x="3806353" y="590725"/>
            <a:ext cx="4929600" cy="28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latin typeface="Be Vietnam Pro"/>
                <a:ea typeface="Be Vietnam Pro"/>
                <a:cs typeface="Be Vietnam Pro"/>
                <a:sym typeface="Be Vietnam Pro"/>
              </a:rPr>
              <a:t>Housing Price </a:t>
            </a:r>
            <a:r>
              <a:rPr lang="en" sz="5500" dirty="0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Analysis</a:t>
            </a:r>
            <a:endParaRPr sz="5500" dirty="0">
              <a:solidFill>
                <a:schemeClr val="dk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612" name="Google Shape;612;p26"/>
          <p:cNvSpPr txBox="1">
            <a:spLocks noGrp="1"/>
          </p:cNvSpPr>
          <p:nvPr>
            <p:ph type="subTitle" idx="1"/>
          </p:nvPr>
        </p:nvSpPr>
        <p:spPr>
          <a:xfrm>
            <a:off x="3806326" y="3459325"/>
            <a:ext cx="49296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Rebecca Chan</a:t>
            </a:r>
            <a:endParaRPr dirty="0"/>
          </a:p>
        </p:txBody>
      </p:sp>
      <p:grpSp>
        <p:nvGrpSpPr>
          <p:cNvPr id="613" name="Google Shape;613;p26"/>
          <p:cNvGrpSpPr/>
          <p:nvPr/>
        </p:nvGrpSpPr>
        <p:grpSpPr>
          <a:xfrm>
            <a:off x="-934470" y="590725"/>
            <a:ext cx="2408090" cy="4107863"/>
            <a:chOff x="1290550" y="544675"/>
            <a:chExt cx="827750" cy="1412025"/>
          </a:xfrm>
        </p:grpSpPr>
        <p:sp>
          <p:nvSpPr>
            <p:cNvPr id="614" name="Google Shape;614;p26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26"/>
          <p:cNvGrpSpPr/>
          <p:nvPr/>
        </p:nvGrpSpPr>
        <p:grpSpPr>
          <a:xfrm>
            <a:off x="1007598" y="1451481"/>
            <a:ext cx="2530223" cy="3535404"/>
            <a:chOff x="2730650" y="567325"/>
            <a:chExt cx="994350" cy="1389375"/>
          </a:xfrm>
        </p:grpSpPr>
        <p:sp>
          <p:nvSpPr>
            <p:cNvPr id="628" name="Google Shape;628;p26"/>
            <p:cNvSpPr/>
            <p:nvPr/>
          </p:nvSpPr>
          <p:spPr>
            <a:xfrm>
              <a:off x="3025125" y="567325"/>
              <a:ext cx="405400" cy="1351425"/>
            </a:xfrm>
            <a:custGeom>
              <a:avLst/>
              <a:gdLst/>
              <a:ahLst/>
              <a:cxnLst/>
              <a:rect l="l" t="t" r="r" b="b"/>
              <a:pathLst>
                <a:path w="16216" h="54057" extrusionOk="0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2822325" y="837425"/>
              <a:ext cx="811000" cy="1081325"/>
            </a:xfrm>
            <a:custGeom>
              <a:avLst/>
              <a:gdLst/>
              <a:ahLst/>
              <a:cxnLst/>
              <a:rect l="l" t="t" r="r" b="b"/>
              <a:pathLst>
                <a:path w="32440" h="43253" extrusionOk="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2856075" y="905175"/>
              <a:ext cx="743250" cy="861525"/>
            </a:xfrm>
            <a:custGeom>
              <a:avLst/>
              <a:gdLst/>
              <a:ahLst/>
              <a:cxnLst/>
              <a:rect l="l" t="t" r="r" b="b"/>
              <a:pathLst>
                <a:path w="29730" h="34461" extrusionOk="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3041875" y="719375"/>
              <a:ext cx="371650" cy="760000"/>
            </a:xfrm>
            <a:custGeom>
              <a:avLst/>
              <a:gdLst/>
              <a:ahLst/>
              <a:cxnLst/>
              <a:rect l="l" t="t" r="r" b="b"/>
              <a:pathLst>
                <a:path w="14866" h="30400" extrusionOk="0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3025125" y="1766675"/>
              <a:ext cx="405400" cy="16800"/>
            </a:xfrm>
            <a:custGeom>
              <a:avLst/>
              <a:gdLst/>
              <a:ahLst/>
              <a:cxnLst/>
              <a:rect l="l" t="t" r="r" b="b"/>
              <a:pathLst>
                <a:path w="16216" h="672" extrusionOk="0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2788550" y="803650"/>
              <a:ext cx="878525" cy="33800"/>
            </a:xfrm>
            <a:custGeom>
              <a:avLst/>
              <a:gdLst/>
              <a:ahLst/>
              <a:cxnLst/>
              <a:rect l="l" t="t" r="r" b="b"/>
              <a:pathLst>
                <a:path w="35141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3126400" y="1665150"/>
              <a:ext cx="202850" cy="101550"/>
            </a:xfrm>
            <a:custGeom>
              <a:avLst/>
              <a:gdLst/>
              <a:ahLst/>
              <a:cxnLst/>
              <a:rect l="l" t="t" r="r" b="b"/>
              <a:pathLst>
                <a:path w="8114" h="4062" extrusionOk="0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3413500" y="1783450"/>
              <a:ext cx="17025" cy="135300"/>
            </a:xfrm>
            <a:custGeom>
              <a:avLst/>
              <a:gdLst/>
              <a:ahLst/>
              <a:cxnLst/>
              <a:rect l="l" t="t" r="r" b="b"/>
              <a:pathLst>
                <a:path w="68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3025125" y="1783450"/>
              <a:ext cx="16775" cy="135300"/>
            </a:xfrm>
            <a:custGeom>
              <a:avLst/>
              <a:gdLst/>
              <a:ahLst/>
              <a:cxnLst/>
              <a:rect l="l" t="t" r="r" b="b"/>
              <a:pathLst>
                <a:path w="671" h="5412" extrusionOk="0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430500" y="1766675"/>
              <a:ext cx="219575" cy="16800"/>
            </a:xfrm>
            <a:custGeom>
              <a:avLst/>
              <a:gdLst/>
              <a:ahLst/>
              <a:cxnLst/>
              <a:rect l="l" t="t" r="r" b="b"/>
              <a:pathLst>
                <a:path w="8783" h="672" extrusionOk="0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2805550" y="1766675"/>
              <a:ext cx="219600" cy="16800"/>
            </a:xfrm>
            <a:custGeom>
              <a:avLst/>
              <a:gdLst/>
              <a:ahLst/>
              <a:cxnLst/>
              <a:rect l="l" t="t" r="r" b="b"/>
              <a:pathLst>
                <a:path w="8784" h="672" extrusionOk="0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6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2774025" y="1880775"/>
              <a:ext cx="7650" cy="47850"/>
            </a:xfrm>
            <a:custGeom>
              <a:avLst/>
              <a:gdLst/>
              <a:ahLst/>
              <a:cxnLst/>
              <a:rect l="l" t="t" r="r" b="b"/>
              <a:pathLst>
                <a:path w="30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7427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749375" y="1918725"/>
              <a:ext cx="956650" cy="19000"/>
            </a:xfrm>
            <a:custGeom>
              <a:avLst/>
              <a:gdLst/>
              <a:ahLst/>
              <a:cxnLst/>
              <a:rect l="l" t="t" r="r" b="b"/>
              <a:pathLst>
                <a:path w="3826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2730650" y="736150"/>
              <a:ext cx="994350" cy="1220550"/>
            </a:xfrm>
            <a:custGeom>
              <a:avLst/>
              <a:gdLst/>
              <a:ahLst/>
              <a:cxnLst/>
              <a:rect l="l" t="t" r="r" b="b"/>
              <a:pathLst>
                <a:path w="39774" h="48822" extrusionOk="0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 (OneMap)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877163" y="1984711"/>
            <a:ext cx="3666263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Economic Status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Education Status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Ethnic Status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Household Monthly Work Income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Household Structure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Income From Work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Planning Area Industry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Language Literacy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Martial Status</a:t>
            </a:r>
          </a:p>
          <a:p>
            <a:pPr marL="152400" indent="0" algn="l">
              <a:buNone/>
            </a:pPr>
            <a:br>
              <a:rPr lang="en-US" sz="1500" dirty="0">
                <a:solidFill>
                  <a:srgbClr val="000000"/>
                </a:solidFill>
                <a:latin typeface="Helvetica Neue"/>
              </a:rPr>
            </a:br>
            <a:endParaRPr lang="en-US" sz="15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15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Google Shape;1123;p46">
            <a:extLst>
              <a:ext uri="{FF2B5EF4-FFF2-40B4-BE49-F238E27FC236}">
                <a16:creationId xmlns:a16="http://schemas.microsoft.com/office/drawing/2014/main" id="{2E7C7391-48F1-8151-69AA-9ACB11CCCF1D}"/>
              </a:ext>
            </a:extLst>
          </p:cNvPr>
          <p:cNvSpPr txBox="1">
            <a:spLocks/>
          </p:cNvSpPr>
          <p:nvPr/>
        </p:nvSpPr>
        <p:spPr>
          <a:xfrm>
            <a:off x="877163" y="1397006"/>
            <a:ext cx="7704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  <a:t>Population (API)</a:t>
            </a:r>
          </a:p>
        </p:txBody>
      </p:sp>
      <p:sp>
        <p:nvSpPr>
          <p:cNvPr id="4" name="Google Shape;1183;p47">
            <a:extLst>
              <a:ext uri="{FF2B5EF4-FFF2-40B4-BE49-F238E27FC236}">
                <a16:creationId xmlns:a16="http://schemas.microsoft.com/office/drawing/2014/main" id="{204F41E4-9D30-8F8E-4F46-52BFFA7EF832}"/>
              </a:ext>
            </a:extLst>
          </p:cNvPr>
          <p:cNvSpPr txBox="1">
            <a:spLocks/>
          </p:cNvSpPr>
          <p:nvPr/>
        </p:nvSpPr>
        <p:spPr>
          <a:xfrm>
            <a:off x="4322832" y="1864520"/>
            <a:ext cx="3666263" cy="216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Transport Mode to School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Transport Mode to Work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Age Group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Religion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Spoken Language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Tenancy</a:t>
            </a:r>
          </a:p>
          <a:p>
            <a:r>
              <a:rPr lang="en-US" sz="1500" dirty="0">
                <a:solidFill>
                  <a:srgbClr val="000000"/>
                </a:solidFill>
                <a:latin typeface="Helvetica Neue"/>
              </a:rPr>
              <a:t>Dwelling Type Household Data</a:t>
            </a:r>
          </a:p>
          <a:p>
            <a:r>
              <a:rPr lang="en-US" sz="1500" dirty="0">
                <a:solidFill>
                  <a:srgbClr val="000000"/>
                </a:solidFill>
                <a:latin typeface="Helvetica Neue"/>
              </a:rPr>
              <a:t>Dwelling Type Population Data</a:t>
            </a:r>
          </a:p>
          <a:p>
            <a:endParaRPr lang="en-US" sz="1500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19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877163" y="1984711"/>
            <a:ext cx="733815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Retrieve Latitude and Longitude</a:t>
            </a:r>
          </a:p>
          <a:p>
            <a:pPr algn="l"/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Map Town to Planning Area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Renamed “Kallang” to “Kallang/Whampoa”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Helvetica Neue"/>
              </a:rPr>
              <a:t>Map “Central Area” to either “Outram” or “Rocher” based on “Street Name”</a:t>
            </a:r>
          </a:p>
          <a:p>
            <a:pPr algn="l"/>
            <a:endParaRPr lang="en-US" sz="1500" dirty="0">
              <a:solidFill>
                <a:srgbClr val="000000"/>
              </a:solidFill>
              <a:latin typeface="Helvetica Neue"/>
            </a:endParaRPr>
          </a:p>
          <a:p>
            <a:pPr marL="152400" indent="0" algn="l">
              <a:buNone/>
            </a:pPr>
            <a:endParaRPr lang="en-US" sz="15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15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Calculate “Remaining Lease”</a:t>
            </a:r>
          </a:p>
        </p:txBody>
      </p:sp>
      <p:sp>
        <p:nvSpPr>
          <p:cNvPr id="2" name="Google Shape;1123;p46">
            <a:extLst>
              <a:ext uri="{FF2B5EF4-FFF2-40B4-BE49-F238E27FC236}">
                <a16:creationId xmlns:a16="http://schemas.microsoft.com/office/drawing/2014/main" id="{2E7C7391-48F1-8151-69AA-9ACB11CCCF1D}"/>
              </a:ext>
            </a:extLst>
          </p:cNvPr>
          <p:cNvSpPr txBox="1">
            <a:spLocks/>
          </p:cNvSpPr>
          <p:nvPr/>
        </p:nvSpPr>
        <p:spPr>
          <a:xfrm>
            <a:off x="877163" y="1397006"/>
            <a:ext cx="7731056" cy="45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  <a:t>Planning Area</a:t>
            </a:r>
          </a:p>
        </p:txBody>
      </p:sp>
      <p:sp>
        <p:nvSpPr>
          <p:cNvPr id="3" name="Google Shape;1123;p46">
            <a:extLst>
              <a:ext uri="{FF2B5EF4-FFF2-40B4-BE49-F238E27FC236}">
                <a16:creationId xmlns:a16="http://schemas.microsoft.com/office/drawing/2014/main" id="{0DFDD181-8E51-A1F0-F6E4-3FA91A7EE3BB}"/>
              </a:ext>
            </a:extLst>
          </p:cNvPr>
          <p:cNvSpPr txBox="1">
            <a:spLocks/>
          </p:cNvSpPr>
          <p:nvPr/>
        </p:nvSpPr>
        <p:spPr>
          <a:xfrm>
            <a:off x="877163" y="3188101"/>
            <a:ext cx="7731056" cy="45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  <a:t>Resale Flat</a:t>
            </a:r>
            <a:b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</a:br>
            <a:endParaRPr lang="en-US" sz="2000" b="1" dirty="0"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3363006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7" name="Google Shape;687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/>
          </p:nvPr>
        </p:nvSpPr>
        <p:spPr>
          <a:xfrm>
            <a:off x="357844" y="2513110"/>
            <a:ext cx="498524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704" name="Google Shape;704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8" name="Google Shape;718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00CE277-ADFB-936A-D9A1-2B356D62B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Trend: Resale Price and Year (EDA)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BA24E-26C3-A76F-FF77-E306B1D1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92" y="1117105"/>
            <a:ext cx="6386513" cy="320486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4AA0A1-F810-052C-8649-DB3E22A8AB06}"/>
              </a:ext>
            </a:extLst>
          </p:cNvPr>
          <p:cNvCxnSpPr>
            <a:cxnSpLocks/>
          </p:cNvCxnSpPr>
          <p:nvPr/>
        </p:nvCxnSpPr>
        <p:spPr>
          <a:xfrm flipV="1">
            <a:off x="3228973" y="3307556"/>
            <a:ext cx="1643065" cy="520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C03F7A-39FF-F023-4468-DAB5B9D8F183}"/>
              </a:ext>
            </a:extLst>
          </p:cNvPr>
          <p:cNvCxnSpPr>
            <a:cxnSpLocks/>
          </p:cNvCxnSpPr>
          <p:nvPr/>
        </p:nvCxnSpPr>
        <p:spPr>
          <a:xfrm flipV="1">
            <a:off x="5188744" y="2071688"/>
            <a:ext cx="1947862" cy="1140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5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Trend: Floor Area Sqm and Year (EDA)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9AA858-EB91-FC80-A053-25B5E20DB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81" y="1082086"/>
            <a:ext cx="6893719" cy="361638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9672850-D73F-E9C8-CE2E-0FFA00F5772B}"/>
              </a:ext>
            </a:extLst>
          </p:cNvPr>
          <p:cNvCxnSpPr>
            <a:cxnSpLocks/>
          </p:cNvCxnSpPr>
          <p:nvPr/>
        </p:nvCxnSpPr>
        <p:spPr>
          <a:xfrm flipV="1">
            <a:off x="2278857" y="2664619"/>
            <a:ext cx="1285874" cy="1396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A25300-F689-AEA4-2C90-5FC293907903}"/>
              </a:ext>
            </a:extLst>
          </p:cNvPr>
          <p:cNvCxnSpPr>
            <a:cxnSpLocks/>
          </p:cNvCxnSpPr>
          <p:nvPr/>
        </p:nvCxnSpPr>
        <p:spPr>
          <a:xfrm flipV="1">
            <a:off x="4164806" y="2391466"/>
            <a:ext cx="2914650" cy="180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BFCCC6F-9C27-1952-BD68-A2B83A0F333A}"/>
              </a:ext>
            </a:extLst>
          </p:cNvPr>
          <p:cNvSpPr/>
          <p:nvPr/>
        </p:nvSpPr>
        <p:spPr>
          <a:xfrm>
            <a:off x="3307556" y="1357314"/>
            <a:ext cx="400050" cy="40004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Trend: Floor Area Sqm and Year (EDA)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EE95D8-DF27-BC22-448B-E1A2FB52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095211"/>
            <a:ext cx="7080975" cy="404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62807E5-95B0-783F-C002-8C167070AC21}"/>
              </a:ext>
            </a:extLst>
          </p:cNvPr>
          <p:cNvSpPr/>
          <p:nvPr/>
        </p:nvSpPr>
        <p:spPr>
          <a:xfrm>
            <a:off x="5329237" y="1264445"/>
            <a:ext cx="400050" cy="40004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EE1E5-F02B-BB1A-DC24-26A87F738C73}"/>
              </a:ext>
            </a:extLst>
          </p:cNvPr>
          <p:cNvSpPr/>
          <p:nvPr/>
        </p:nvSpPr>
        <p:spPr>
          <a:xfrm>
            <a:off x="5436394" y="4300538"/>
            <a:ext cx="164306" cy="3979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9D0409-404F-FDD8-FB57-D46C79D99C4A}"/>
              </a:ext>
            </a:extLst>
          </p:cNvPr>
          <p:cNvSpPr/>
          <p:nvPr/>
        </p:nvSpPr>
        <p:spPr>
          <a:xfrm>
            <a:off x="3231356" y="1774033"/>
            <a:ext cx="400050" cy="40004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8B61A-2357-EAD7-62B6-5FE5B5082FDC}"/>
              </a:ext>
            </a:extLst>
          </p:cNvPr>
          <p:cNvSpPr/>
          <p:nvPr/>
        </p:nvSpPr>
        <p:spPr>
          <a:xfrm>
            <a:off x="3293269" y="4300538"/>
            <a:ext cx="242887" cy="65722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432941-3257-D794-FBCF-B1FB87EA69D5}"/>
              </a:ext>
            </a:extLst>
          </p:cNvPr>
          <p:cNvSpPr/>
          <p:nvPr/>
        </p:nvSpPr>
        <p:spPr>
          <a:xfrm>
            <a:off x="7160418" y="2059783"/>
            <a:ext cx="400050" cy="400049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B6668C-E384-5E7E-91BB-3E006C500BEB}"/>
              </a:ext>
            </a:extLst>
          </p:cNvPr>
          <p:cNvSpPr/>
          <p:nvPr/>
        </p:nvSpPr>
        <p:spPr>
          <a:xfrm>
            <a:off x="7278290" y="4238626"/>
            <a:ext cx="222648" cy="60483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7" name="Google Shape;687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/>
          </p:nvPr>
        </p:nvSpPr>
        <p:spPr>
          <a:xfrm>
            <a:off x="357844" y="2513110"/>
            <a:ext cx="498524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704" name="Google Shape;704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8" name="Google Shape;718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0CF9372-0A26-61E5-261E-42604B557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9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902925" y="2063292"/>
            <a:ext cx="733815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500" b="0" i="0">
                <a:solidFill>
                  <a:srgbClr val="000000"/>
                </a:solidFill>
                <a:effectLst/>
                <a:latin typeface="Helvetica Neue"/>
              </a:rPr>
              <a:t>Linear </a:t>
            </a:r>
            <a:r>
              <a:rPr lang="en-US" sz="1500">
                <a:solidFill>
                  <a:srgbClr val="000000"/>
                </a:solidFill>
                <a:latin typeface="Helvetica Neue"/>
              </a:rPr>
              <a:t>Regression</a:t>
            </a:r>
            <a:endParaRPr lang="en-US" sz="15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Lasso Regression</a:t>
            </a:r>
          </a:p>
          <a:p>
            <a:pPr algn="l"/>
            <a:r>
              <a:rPr lang="en-US" sz="1500" b="0" i="0" dirty="0">
                <a:solidFill>
                  <a:srgbClr val="000000"/>
                </a:solidFill>
                <a:effectLst/>
                <a:latin typeface="Helvetica Neue"/>
              </a:rPr>
              <a:t>Ridge Regression</a:t>
            </a:r>
          </a:p>
          <a:p>
            <a:pPr algn="l"/>
            <a:endParaRPr lang="en-US" sz="15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Google Shape;1123;p46">
            <a:extLst>
              <a:ext uri="{FF2B5EF4-FFF2-40B4-BE49-F238E27FC236}">
                <a16:creationId xmlns:a16="http://schemas.microsoft.com/office/drawing/2014/main" id="{2E7C7391-48F1-8151-69AA-9ACB11CCCF1D}"/>
              </a:ext>
            </a:extLst>
          </p:cNvPr>
          <p:cNvSpPr txBox="1">
            <a:spLocks/>
          </p:cNvSpPr>
          <p:nvPr/>
        </p:nvSpPr>
        <p:spPr>
          <a:xfrm>
            <a:off x="877163" y="1397006"/>
            <a:ext cx="7731056" cy="45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  <a:t>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893A1-9C05-8CB6-88FD-BA194E8E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7438"/>
            <a:ext cx="3267531" cy="1009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F50C54-3878-BD36-9AFD-D8F270E1F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3270290"/>
            <a:ext cx="6297936" cy="10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2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7" name="Google Shape;687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/>
          </p:nvPr>
        </p:nvSpPr>
        <p:spPr>
          <a:xfrm>
            <a:off x="317746" y="2934010"/>
            <a:ext cx="4985245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Recommendation</a:t>
            </a:r>
            <a:endParaRPr dirty="0"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704" name="Google Shape;704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8" name="Google Shape;718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4193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" name="Google Shape;1183;p47">
            <a:extLst>
              <a:ext uri="{FF2B5EF4-FFF2-40B4-BE49-F238E27FC236}">
                <a16:creationId xmlns:a16="http://schemas.microsoft.com/office/drawing/2014/main" id="{A7B79843-EDBB-2244-F9CA-C8B3052254DD}"/>
              </a:ext>
            </a:extLst>
          </p:cNvPr>
          <p:cNvSpPr txBox="1">
            <a:spLocks/>
          </p:cNvSpPr>
          <p:nvPr/>
        </p:nvSpPr>
        <p:spPr>
          <a:xfrm>
            <a:off x="955744" y="1491793"/>
            <a:ext cx="733815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lang="en-US" sz="2000" dirty="0">
                <a:latin typeface="Helvetica Neue"/>
                <a:sym typeface="Fira Sans"/>
              </a:rPr>
              <a:t>Resale Flat Price increase across the years</a:t>
            </a: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lang="en-US" sz="2000" dirty="0">
                <a:latin typeface="Helvetica Neue"/>
                <a:sym typeface="Fira Sans"/>
              </a:rPr>
              <a:t>Consider </a:t>
            </a:r>
            <a:r>
              <a:rPr lang="en-US" sz="2000" dirty="0" err="1">
                <a:latin typeface="Helvetica Neue"/>
                <a:sym typeface="Fira Sans"/>
              </a:rPr>
              <a:t>Pasir</a:t>
            </a:r>
            <a:r>
              <a:rPr lang="en-US" sz="2000" dirty="0">
                <a:latin typeface="Helvetica Neue"/>
                <a:sym typeface="Fira Sans"/>
              </a:rPr>
              <a:t> </a:t>
            </a:r>
            <a:r>
              <a:rPr lang="en-US" sz="2000" dirty="0" err="1">
                <a:latin typeface="Helvetica Neue"/>
                <a:sym typeface="Fira Sans"/>
              </a:rPr>
              <a:t>Ris</a:t>
            </a:r>
            <a:r>
              <a:rPr lang="en-US" sz="2000" dirty="0">
                <a:latin typeface="Helvetica Neue"/>
                <a:sym typeface="Fira Sans"/>
              </a:rPr>
              <a:t>, Woodlands and </a:t>
            </a:r>
            <a:r>
              <a:rPr lang="en-US" sz="2000" dirty="0" err="1">
                <a:latin typeface="Helvetica Neue"/>
                <a:sym typeface="Fira Sans"/>
              </a:rPr>
              <a:t>Choa</a:t>
            </a:r>
            <a:r>
              <a:rPr lang="en-US" sz="2000" dirty="0">
                <a:latin typeface="Helvetica Neue"/>
                <a:sym typeface="Fira Sans"/>
              </a:rPr>
              <a:t> Chu Kang for bigger flats.</a:t>
            </a: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lang="en-US" sz="2000" dirty="0">
                <a:latin typeface="Helvetica Neue"/>
                <a:sym typeface="Fira Sans"/>
              </a:rPr>
              <a:t>Overall flat size increase from 1990 to 2000</a:t>
            </a:r>
            <a:endParaRPr lang="en-US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545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8"/>
          <p:cNvSpPr txBox="1">
            <a:spLocks noGrp="1"/>
          </p:cNvSpPr>
          <p:nvPr>
            <p:ph type="subTitle" idx="9"/>
          </p:nvPr>
        </p:nvSpPr>
        <p:spPr>
          <a:xfrm>
            <a:off x="787504" y="1860753"/>
            <a:ext cx="295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sz="1700" dirty="0"/>
          </a:p>
        </p:txBody>
      </p:sp>
      <p:sp>
        <p:nvSpPr>
          <p:cNvPr id="659" name="Google Shape;659;p28"/>
          <p:cNvSpPr txBox="1">
            <a:spLocks noGrp="1"/>
          </p:cNvSpPr>
          <p:nvPr>
            <p:ph type="title"/>
          </p:nvPr>
        </p:nvSpPr>
        <p:spPr>
          <a:xfrm>
            <a:off x="1817666" y="1255875"/>
            <a:ext cx="911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2800"/>
          </a:p>
        </p:txBody>
      </p:sp>
      <p:sp>
        <p:nvSpPr>
          <p:cNvPr id="661" name="Google Shape;661;p28"/>
          <p:cNvSpPr txBox="1">
            <a:spLocks noGrp="1"/>
          </p:cNvSpPr>
          <p:nvPr>
            <p:ph type="title" idx="2"/>
          </p:nvPr>
        </p:nvSpPr>
        <p:spPr>
          <a:xfrm>
            <a:off x="1811254" y="2842379"/>
            <a:ext cx="911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title" idx="4"/>
          </p:nvPr>
        </p:nvSpPr>
        <p:spPr>
          <a:xfrm>
            <a:off x="4111875" y="391148"/>
            <a:ext cx="911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03</a:t>
            </a:r>
            <a:endParaRPr sz="2800"/>
          </a:p>
        </p:txBody>
      </p:sp>
      <p:sp>
        <p:nvSpPr>
          <p:cNvPr id="665" name="Google Shape;665;p28"/>
          <p:cNvSpPr txBox="1">
            <a:spLocks noGrp="1"/>
          </p:cNvSpPr>
          <p:nvPr>
            <p:ph type="title" idx="6"/>
          </p:nvPr>
        </p:nvSpPr>
        <p:spPr>
          <a:xfrm>
            <a:off x="6483916" y="2896906"/>
            <a:ext cx="911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05</a:t>
            </a:r>
            <a:endParaRPr sz="2800" dirty="0"/>
          </a:p>
        </p:txBody>
      </p:sp>
      <p:sp>
        <p:nvSpPr>
          <p:cNvPr id="668" name="Google Shape;668;p28"/>
          <p:cNvSpPr txBox="1">
            <a:spLocks noGrp="1"/>
          </p:cNvSpPr>
          <p:nvPr>
            <p:ph type="subTitle" idx="13"/>
          </p:nvPr>
        </p:nvSpPr>
        <p:spPr>
          <a:xfrm>
            <a:off x="752794" y="3644918"/>
            <a:ext cx="295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Extraction</a:t>
            </a:r>
            <a:endParaRPr sz="1700" dirty="0"/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14"/>
          </p:nvPr>
        </p:nvSpPr>
        <p:spPr>
          <a:xfrm>
            <a:off x="3095868" y="1213601"/>
            <a:ext cx="295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Exploratory Data Analysis</a:t>
            </a:r>
            <a:endParaRPr sz="1700" dirty="0"/>
          </a:p>
        </p:txBody>
      </p:sp>
      <p:sp>
        <p:nvSpPr>
          <p:cNvPr id="670" name="Google Shape;670;p28"/>
          <p:cNvSpPr txBox="1">
            <a:spLocks noGrp="1"/>
          </p:cNvSpPr>
          <p:nvPr>
            <p:ph type="subTitle" idx="15"/>
          </p:nvPr>
        </p:nvSpPr>
        <p:spPr>
          <a:xfrm>
            <a:off x="5397596" y="3645225"/>
            <a:ext cx="2958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and Recommendation</a:t>
            </a:r>
            <a:endParaRPr sz="1700" dirty="0"/>
          </a:p>
        </p:txBody>
      </p:sp>
      <p:grpSp>
        <p:nvGrpSpPr>
          <p:cNvPr id="671" name="Google Shape;671;p28"/>
          <p:cNvGrpSpPr/>
          <p:nvPr/>
        </p:nvGrpSpPr>
        <p:grpSpPr>
          <a:xfrm>
            <a:off x="3959581" y="1995629"/>
            <a:ext cx="1215989" cy="2820014"/>
            <a:chOff x="3852824" y="1283565"/>
            <a:chExt cx="1438359" cy="3335716"/>
          </a:xfrm>
        </p:grpSpPr>
        <p:grpSp>
          <p:nvGrpSpPr>
            <p:cNvPr id="672" name="Google Shape;672;p28"/>
            <p:cNvGrpSpPr/>
            <p:nvPr/>
          </p:nvGrpSpPr>
          <p:grpSpPr>
            <a:xfrm>
              <a:off x="3852824" y="1283565"/>
              <a:ext cx="1438359" cy="3335706"/>
              <a:chOff x="4175925" y="771625"/>
              <a:chExt cx="444075" cy="1029825"/>
            </a:xfrm>
          </p:grpSpPr>
          <p:sp>
            <p:nvSpPr>
              <p:cNvPr id="673" name="Google Shape;673;p28"/>
              <p:cNvSpPr/>
              <p:nvPr/>
            </p:nvSpPr>
            <p:spPr>
              <a:xfrm>
                <a:off x="4261425" y="771625"/>
                <a:ext cx="226750" cy="71250"/>
              </a:xfrm>
              <a:custGeom>
                <a:avLst/>
                <a:gdLst/>
                <a:ahLst/>
                <a:cxnLst/>
                <a:rect l="l" t="t" r="r" b="b"/>
                <a:pathLst>
                  <a:path w="9070" h="2850" extrusionOk="0">
                    <a:moveTo>
                      <a:pt x="1" y="0"/>
                    </a:moveTo>
                    <a:lnTo>
                      <a:pt x="9069" y="0"/>
                    </a:lnTo>
                    <a:lnTo>
                      <a:pt x="9069" y="2849"/>
                    </a:lnTo>
                    <a:lnTo>
                      <a:pt x="1" y="28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4179875" y="814750"/>
                <a:ext cx="436200" cy="986700"/>
              </a:xfrm>
              <a:custGeom>
                <a:avLst/>
                <a:gdLst/>
                <a:ahLst/>
                <a:cxnLst/>
                <a:rect l="l" t="t" r="r" b="b"/>
                <a:pathLst>
                  <a:path w="17448" h="39468" extrusionOk="0">
                    <a:moveTo>
                      <a:pt x="0" y="0"/>
                    </a:moveTo>
                    <a:lnTo>
                      <a:pt x="17447" y="0"/>
                    </a:lnTo>
                    <a:lnTo>
                      <a:pt x="17447" y="39468"/>
                    </a:lnTo>
                    <a:lnTo>
                      <a:pt x="0" y="394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4175925" y="1643225"/>
                <a:ext cx="444075" cy="158225"/>
              </a:xfrm>
              <a:custGeom>
                <a:avLst/>
                <a:gdLst/>
                <a:ahLst/>
                <a:cxnLst/>
                <a:rect l="l" t="t" r="r" b="b"/>
                <a:pathLst>
                  <a:path w="17763" h="6329" extrusionOk="0">
                    <a:moveTo>
                      <a:pt x="12864" y="5274"/>
                    </a:moveTo>
                    <a:lnTo>
                      <a:pt x="12864" y="1"/>
                    </a:lnTo>
                    <a:lnTo>
                      <a:pt x="4900" y="1"/>
                    </a:lnTo>
                    <a:lnTo>
                      <a:pt x="4900" y="5274"/>
                    </a:lnTo>
                    <a:lnTo>
                      <a:pt x="1" y="5274"/>
                    </a:lnTo>
                    <a:lnTo>
                      <a:pt x="1" y="6329"/>
                    </a:lnTo>
                    <a:lnTo>
                      <a:pt x="17763" y="6329"/>
                    </a:lnTo>
                    <a:lnTo>
                      <a:pt x="17763" y="527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4324775" y="1670825"/>
                <a:ext cx="146400" cy="12347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4939" extrusionOk="0">
                    <a:moveTo>
                      <a:pt x="0" y="1"/>
                    </a:moveTo>
                    <a:lnTo>
                      <a:pt x="5855" y="1"/>
                    </a:lnTo>
                    <a:lnTo>
                      <a:pt x="5855" y="4939"/>
                    </a:lnTo>
                    <a:lnTo>
                      <a:pt x="0" y="49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4192200" y="864525"/>
                <a:ext cx="313475" cy="755575"/>
              </a:xfrm>
              <a:custGeom>
                <a:avLst/>
                <a:gdLst/>
                <a:ahLst/>
                <a:cxnLst/>
                <a:rect l="l" t="t" r="r" b="b"/>
                <a:pathLst>
                  <a:path w="12539" h="30223" extrusionOk="0">
                    <a:moveTo>
                      <a:pt x="0" y="1"/>
                    </a:moveTo>
                    <a:lnTo>
                      <a:pt x="12538" y="1"/>
                    </a:lnTo>
                    <a:lnTo>
                      <a:pt x="12538" y="30222"/>
                    </a:lnTo>
                    <a:lnTo>
                      <a:pt x="0" y="302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4188750" y="862550"/>
                <a:ext cx="336150" cy="757300"/>
              </a:xfrm>
              <a:custGeom>
                <a:avLst/>
                <a:gdLst/>
                <a:ahLst/>
                <a:cxnLst/>
                <a:rect l="l" t="t" r="r" b="b"/>
                <a:pathLst>
                  <a:path w="13446" h="30292" extrusionOk="0">
                    <a:moveTo>
                      <a:pt x="13445" y="267"/>
                    </a:moveTo>
                    <a:lnTo>
                      <a:pt x="13445" y="1"/>
                    </a:lnTo>
                    <a:lnTo>
                      <a:pt x="12814" y="1"/>
                    </a:lnTo>
                    <a:lnTo>
                      <a:pt x="12548" y="1"/>
                    </a:lnTo>
                    <a:lnTo>
                      <a:pt x="10311" y="1"/>
                    </a:lnTo>
                    <a:lnTo>
                      <a:pt x="10044" y="1"/>
                    </a:lnTo>
                    <a:lnTo>
                      <a:pt x="7797" y="1"/>
                    </a:lnTo>
                    <a:lnTo>
                      <a:pt x="7531" y="1"/>
                    </a:lnTo>
                    <a:lnTo>
                      <a:pt x="5293" y="1"/>
                    </a:lnTo>
                    <a:lnTo>
                      <a:pt x="5017" y="1"/>
                    </a:lnTo>
                    <a:lnTo>
                      <a:pt x="2780" y="1"/>
                    </a:lnTo>
                    <a:lnTo>
                      <a:pt x="2514" y="1"/>
                    </a:lnTo>
                    <a:lnTo>
                      <a:pt x="266" y="1"/>
                    </a:lnTo>
                    <a:lnTo>
                      <a:pt x="0" y="1"/>
                    </a:lnTo>
                    <a:lnTo>
                      <a:pt x="0" y="267"/>
                    </a:lnTo>
                    <a:lnTo>
                      <a:pt x="0" y="2504"/>
                    </a:lnTo>
                    <a:lnTo>
                      <a:pt x="0" y="2780"/>
                    </a:lnTo>
                    <a:lnTo>
                      <a:pt x="0" y="4880"/>
                    </a:lnTo>
                    <a:lnTo>
                      <a:pt x="0" y="5422"/>
                    </a:lnTo>
                    <a:lnTo>
                      <a:pt x="0" y="7531"/>
                    </a:lnTo>
                    <a:lnTo>
                      <a:pt x="0" y="7798"/>
                    </a:lnTo>
                    <a:lnTo>
                      <a:pt x="0" y="9907"/>
                    </a:lnTo>
                    <a:lnTo>
                      <a:pt x="0" y="10439"/>
                    </a:lnTo>
                    <a:lnTo>
                      <a:pt x="0" y="12549"/>
                    </a:lnTo>
                    <a:lnTo>
                      <a:pt x="0" y="12815"/>
                    </a:lnTo>
                    <a:lnTo>
                      <a:pt x="0" y="14924"/>
                    </a:lnTo>
                    <a:lnTo>
                      <a:pt x="0" y="15456"/>
                    </a:lnTo>
                    <a:lnTo>
                      <a:pt x="0" y="17566"/>
                    </a:lnTo>
                    <a:lnTo>
                      <a:pt x="0" y="17832"/>
                    </a:lnTo>
                    <a:lnTo>
                      <a:pt x="0" y="19941"/>
                    </a:lnTo>
                    <a:lnTo>
                      <a:pt x="0" y="20474"/>
                    </a:lnTo>
                    <a:lnTo>
                      <a:pt x="0" y="22583"/>
                    </a:lnTo>
                    <a:lnTo>
                      <a:pt x="0" y="22849"/>
                    </a:lnTo>
                    <a:lnTo>
                      <a:pt x="0" y="24959"/>
                    </a:lnTo>
                    <a:lnTo>
                      <a:pt x="0" y="25501"/>
                    </a:lnTo>
                    <a:lnTo>
                      <a:pt x="0" y="27600"/>
                    </a:lnTo>
                    <a:lnTo>
                      <a:pt x="0" y="27876"/>
                    </a:lnTo>
                    <a:lnTo>
                      <a:pt x="0" y="30291"/>
                    </a:lnTo>
                    <a:lnTo>
                      <a:pt x="266" y="30291"/>
                    </a:lnTo>
                    <a:lnTo>
                      <a:pt x="266" y="27876"/>
                    </a:lnTo>
                    <a:lnTo>
                      <a:pt x="2514" y="27876"/>
                    </a:lnTo>
                    <a:lnTo>
                      <a:pt x="2514" y="30291"/>
                    </a:lnTo>
                    <a:lnTo>
                      <a:pt x="2780" y="30291"/>
                    </a:lnTo>
                    <a:lnTo>
                      <a:pt x="2780" y="27876"/>
                    </a:lnTo>
                    <a:lnTo>
                      <a:pt x="5017" y="27876"/>
                    </a:lnTo>
                    <a:lnTo>
                      <a:pt x="5017" y="30291"/>
                    </a:lnTo>
                    <a:lnTo>
                      <a:pt x="5293" y="30291"/>
                    </a:lnTo>
                    <a:lnTo>
                      <a:pt x="5293" y="27876"/>
                    </a:lnTo>
                    <a:lnTo>
                      <a:pt x="7531" y="27876"/>
                    </a:lnTo>
                    <a:lnTo>
                      <a:pt x="7531" y="30291"/>
                    </a:lnTo>
                    <a:lnTo>
                      <a:pt x="7797" y="30291"/>
                    </a:lnTo>
                    <a:lnTo>
                      <a:pt x="7797" y="27876"/>
                    </a:lnTo>
                    <a:lnTo>
                      <a:pt x="10044" y="27876"/>
                    </a:lnTo>
                    <a:lnTo>
                      <a:pt x="10044" y="30291"/>
                    </a:lnTo>
                    <a:lnTo>
                      <a:pt x="10311" y="30291"/>
                    </a:lnTo>
                    <a:lnTo>
                      <a:pt x="10311" y="27876"/>
                    </a:lnTo>
                    <a:lnTo>
                      <a:pt x="12548" y="27876"/>
                    </a:lnTo>
                    <a:lnTo>
                      <a:pt x="12548" y="30291"/>
                    </a:lnTo>
                    <a:lnTo>
                      <a:pt x="12814" y="30291"/>
                    </a:lnTo>
                    <a:lnTo>
                      <a:pt x="12814" y="27876"/>
                    </a:lnTo>
                    <a:lnTo>
                      <a:pt x="13445" y="27876"/>
                    </a:lnTo>
                    <a:lnTo>
                      <a:pt x="13445" y="27600"/>
                    </a:lnTo>
                    <a:lnTo>
                      <a:pt x="12814" y="27600"/>
                    </a:lnTo>
                    <a:lnTo>
                      <a:pt x="12814" y="25501"/>
                    </a:lnTo>
                    <a:lnTo>
                      <a:pt x="13445" y="25501"/>
                    </a:lnTo>
                    <a:lnTo>
                      <a:pt x="13445" y="24959"/>
                    </a:lnTo>
                    <a:lnTo>
                      <a:pt x="12814" y="24959"/>
                    </a:lnTo>
                    <a:lnTo>
                      <a:pt x="12814" y="22849"/>
                    </a:lnTo>
                    <a:lnTo>
                      <a:pt x="13445" y="22849"/>
                    </a:lnTo>
                    <a:lnTo>
                      <a:pt x="13445" y="22583"/>
                    </a:lnTo>
                    <a:lnTo>
                      <a:pt x="12814" y="22583"/>
                    </a:lnTo>
                    <a:lnTo>
                      <a:pt x="12814" y="20474"/>
                    </a:lnTo>
                    <a:lnTo>
                      <a:pt x="13445" y="20474"/>
                    </a:lnTo>
                    <a:lnTo>
                      <a:pt x="13445" y="19941"/>
                    </a:lnTo>
                    <a:lnTo>
                      <a:pt x="12814" y="19941"/>
                    </a:lnTo>
                    <a:lnTo>
                      <a:pt x="12814" y="17832"/>
                    </a:lnTo>
                    <a:lnTo>
                      <a:pt x="13445" y="17832"/>
                    </a:lnTo>
                    <a:lnTo>
                      <a:pt x="13445" y="17566"/>
                    </a:lnTo>
                    <a:lnTo>
                      <a:pt x="12814" y="17566"/>
                    </a:lnTo>
                    <a:lnTo>
                      <a:pt x="12814" y="15456"/>
                    </a:lnTo>
                    <a:lnTo>
                      <a:pt x="13445" y="15456"/>
                    </a:lnTo>
                    <a:lnTo>
                      <a:pt x="13445" y="14924"/>
                    </a:lnTo>
                    <a:lnTo>
                      <a:pt x="12814" y="14924"/>
                    </a:lnTo>
                    <a:lnTo>
                      <a:pt x="12814" y="12815"/>
                    </a:lnTo>
                    <a:lnTo>
                      <a:pt x="13445" y="12815"/>
                    </a:lnTo>
                    <a:lnTo>
                      <a:pt x="13445" y="12549"/>
                    </a:lnTo>
                    <a:lnTo>
                      <a:pt x="12814" y="12549"/>
                    </a:lnTo>
                    <a:lnTo>
                      <a:pt x="12814" y="10439"/>
                    </a:lnTo>
                    <a:lnTo>
                      <a:pt x="13445" y="10439"/>
                    </a:lnTo>
                    <a:lnTo>
                      <a:pt x="13445" y="9907"/>
                    </a:lnTo>
                    <a:lnTo>
                      <a:pt x="12814" y="9907"/>
                    </a:lnTo>
                    <a:lnTo>
                      <a:pt x="12814" y="7798"/>
                    </a:lnTo>
                    <a:lnTo>
                      <a:pt x="13445" y="7798"/>
                    </a:lnTo>
                    <a:lnTo>
                      <a:pt x="13445" y="7531"/>
                    </a:lnTo>
                    <a:lnTo>
                      <a:pt x="12814" y="7531"/>
                    </a:lnTo>
                    <a:lnTo>
                      <a:pt x="12814" y="5422"/>
                    </a:lnTo>
                    <a:lnTo>
                      <a:pt x="13445" y="5422"/>
                    </a:lnTo>
                    <a:lnTo>
                      <a:pt x="13445" y="4880"/>
                    </a:lnTo>
                    <a:lnTo>
                      <a:pt x="12814" y="4880"/>
                    </a:lnTo>
                    <a:lnTo>
                      <a:pt x="12814" y="2780"/>
                    </a:lnTo>
                    <a:lnTo>
                      <a:pt x="13445" y="2780"/>
                    </a:lnTo>
                    <a:lnTo>
                      <a:pt x="13445" y="2504"/>
                    </a:lnTo>
                    <a:lnTo>
                      <a:pt x="12814" y="2504"/>
                    </a:lnTo>
                    <a:lnTo>
                      <a:pt x="12814" y="267"/>
                    </a:lnTo>
                    <a:close/>
                    <a:moveTo>
                      <a:pt x="10044" y="267"/>
                    </a:moveTo>
                    <a:lnTo>
                      <a:pt x="10044" y="2504"/>
                    </a:lnTo>
                    <a:lnTo>
                      <a:pt x="7797" y="2504"/>
                    </a:lnTo>
                    <a:lnTo>
                      <a:pt x="7797" y="267"/>
                    </a:lnTo>
                    <a:close/>
                    <a:moveTo>
                      <a:pt x="5293" y="19941"/>
                    </a:moveTo>
                    <a:lnTo>
                      <a:pt x="5293" y="17832"/>
                    </a:lnTo>
                    <a:lnTo>
                      <a:pt x="7531" y="17832"/>
                    </a:lnTo>
                    <a:lnTo>
                      <a:pt x="7531" y="19941"/>
                    </a:lnTo>
                    <a:close/>
                    <a:moveTo>
                      <a:pt x="7531" y="20474"/>
                    </a:moveTo>
                    <a:lnTo>
                      <a:pt x="7531" y="22583"/>
                    </a:lnTo>
                    <a:lnTo>
                      <a:pt x="5293" y="22583"/>
                    </a:lnTo>
                    <a:lnTo>
                      <a:pt x="5293" y="20474"/>
                    </a:lnTo>
                    <a:close/>
                    <a:moveTo>
                      <a:pt x="5293" y="17566"/>
                    </a:moveTo>
                    <a:lnTo>
                      <a:pt x="5293" y="15456"/>
                    </a:lnTo>
                    <a:lnTo>
                      <a:pt x="7531" y="15456"/>
                    </a:lnTo>
                    <a:lnTo>
                      <a:pt x="7531" y="17566"/>
                    </a:lnTo>
                    <a:lnTo>
                      <a:pt x="5293" y="17566"/>
                    </a:lnTo>
                    <a:close/>
                    <a:moveTo>
                      <a:pt x="5293" y="14924"/>
                    </a:moveTo>
                    <a:lnTo>
                      <a:pt x="5293" y="12815"/>
                    </a:lnTo>
                    <a:lnTo>
                      <a:pt x="7531" y="12815"/>
                    </a:lnTo>
                    <a:lnTo>
                      <a:pt x="7531" y="14924"/>
                    </a:lnTo>
                    <a:close/>
                    <a:moveTo>
                      <a:pt x="5293" y="12549"/>
                    </a:moveTo>
                    <a:lnTo>
                      <a:pt x="5293" y="10439"/>
                    </a:lnTo>
                    <a:lnTo>
                      <a:pt x="7531" y="10439"/>
                    </a:lnTo>
                    <a:lnTo>
                      <a:pt x="7531" y="12549"/>
                    </a:lnTo>
                    <a:close/>
                    <a:moveTo>
                      <a:pt x="5293" y="9907"/>
                    </a:moveTo>
                    <a:lnTo>
                      <a:pt x="5293" y="7798"/>
                    </a:lnTo>
                    <a:lnTo>
                      <a:pt x="7531" y="7798"/>
                    </a:lnTo>
                    <a:lnTo>
                      <a:pt x="7531" y="9907"/>
                    </a:lnTo>
                    <a:close/>
                    <a:moveTo>
                      <a:pt x="5293" y="7531"/>
                    </a:moveTo>
                    <a:lnTo>
                      <a:pt x="5293" y="5422"/>
                    </a:lnTo>
                    <a:lnTo>
                      <a:pt x="7531" y="5422"/>
                    </a:lnTo>
                    <a:lnTo>
                      <a:pt x="7531" y="7531"/>
                    </a:lnTo>
                    <a:close/>
                    <a:moveTo>
                      <a:pt x="5293" y="4880"/>
                    </a:moveTo>
                    <a:lnTo>
                      <a:pt x="5293" y="2780"/>
                    </a:lnTo>
                    <a:lnTo>
                      <a:pt x="7531" y="2780"/>
                    </a:lnTo>
                    <a:lnTo>
                      <a:pt x="7531" y="4880"/>
                    </a:lnTo>
                    <a:close/>
                    <a:moveTo>
                      <a:pt x="5017" y="4880"/>
                    </a:moveTo>
                    <a:lnTo>
                      <a:pt x="2780" y="4880"/>
                    </a:lnTo>
                    <a:lnTo>
                      <a:pt x="2780" y="2780"/>
                    </a:lnTo>
                    <a:lnTo>
                      <a:pt x="5017" y="2780"/>
                    </a:lnTo>
                    <a:close/>
                    <a:moveTo>
                      <a:pt x="5017" y="5422"/>
                    </a:moveTo>
                    <a:lnTo>
                      <a:pt x="5017" y="7531"/>
                    </a:lnTo>
                    <a:lnTo>
                      <a:pt x="2780" y="7531"/>
                    </a:lnTo>
                    <a:lnTo>
                      <a:pt x="2780" y="5422"/>
                    </a:lnTo>
                    <a:lnTo>
                      <a:pt x="5017" y="5422"/>
                    </a:lnTo>
                    <a:close/>
                    <a:moveTo>
                      <a:pt x="5017" y="7798"/>
                    </a:moveTo>
                    <a:lnTo>
                      <a:pt x="5017" y="9907"/>
                    </a:lnTo>
                    <a:lnTo>
                      <a:pt x="2780" y="9907"/>
                    </a:lnTo>
                    <a:lnTo>
                      <a:pt x="2780" y="7798"/>
                    </a:lnTo>
                    <a:close/>
                    <a:moveTo>
                      <a:pt x="5017" y="10439"/>
                    </a:moveTo>
                    <a:lnTo>
                      <a:pt x="5017" y="12549"/>
                    </a:lnTo>
                    <a:lnTo>
                      <a:pt x="2780" y="12549"/>
                    </a:lnTo>
                    <a:lnTo>
                      <a:pt x="2780" y="10439"/>
                    </a:lnTo>
                    <a:close/>
                    <a:moveTo>
                      <a:pt x="5017" y="12815"/>
                    </a:moveTo>
                    <a:lnTo>
                      <a:pt x="5017" y="14924"/>
                    </a:lnTo>
                    <a:lnTo>
                      <a:pt x="2780" y="14924"/>
                    </a:lnTo>
                    <a:lnTo>
                      <a:pt x="2780" y="12815"/>
                    </a:lnTo>
                    <a:close/>
                    <a:moveTo>
                      <a:pt x="5017" y="15456"/>
                    </a:moveTo>
                    <a:lnTo>
                      <a:pt x="5017" y="17566"/>
                    </a:lnTo>
                    <a:lnTo>
                      <a:pt x="2780" y="17566"/>
                    </a:lnTo>
                    <a:lnTo>
                      <a:pt x="2780" y="15456"/>
                    </a:lnTo>
                    <a:lnTo>
                      <a:pt x="5017" y="15456"/>
                    </a:lnTo>
                    <a:close/>
                    <a:moveTo>
                      <a:pt x="5017" y="17832"/>
                    </a:moveTo>
                    <a:lnTo>
                      <a:pt x="5017" y="19941"/>
                    </a:lnTo>
                    <a:lnTo>
                      <a:pt x="2780" y="19941"/>
                    </a:lnTo>
                    <a:lnTo>
                      <a:pt x="2780" y="17832"/>
                    </a:lnTo>
                    <a:close/>
                    <a:moveTo>
                      <a:pt x="5017" y="20474"/>
                    </a:moveTo>
                    <a:lnTo>
                      <a:pt x="5017" y="22583"/>
                    </a:lnTo>
                    <a:lnTo>
                      <a:pt x="2780" y="22583"/>
                    </a:lnTo>
                    <a:lnTo>
                      <a:pt x="2780" y="20474"/>
                    </a:lnTo>
                    <a:close/>
                    <a:moveTo>
                      <a:pt x="5017" y="22849"/>
                    </a:moveTo>
                    <a:lnTo>
                      <a:pt x="5017" y="24959"/>
                    </a:lnTo>
                    <a:lnTo>
                      <a:pt x="2780" y="24959"/>
                    </a:lnTo>
                    <a:lnTo>
                      <a:pt x="2780" y="22849"/>
                    </a:lnTo>
                    <a:close/>
                    <a:moveTo>
                      <a:pt x="5293" y="22849"/>
                    </a:moveTo>
                    <a:lnTo>
                      <a:pt x="7531" y="22849"/>
                    </a:lnTo>
                    <a:lnTo>
                      <a:pt x="7531" y="24959"/>
                    </a:lnTo>
                    <a:lnTo>
                      <a:pt x="5293" y="24959"/>
                    </a:lnTo>
                    <a:close/>
                    <a:moveTo>
                      <a:pt x="7797" y="22849"/>
                    </a:moveTo>
                    <a:lnTo>
                      <a:pt x="10044" y="22849"/>
                    </a:lnTo>
                    <a:lnTo>
                      <a:pt x="10044" y="24959"/>
                    </a:lnTo>
                    <a:lnTo>
                      <a:pt x="7797" y="24959"/>
                    </a:lnTo>
                    <a:close/>
                    <a:moveTo>
                      <a:pt x="7797" y="22583"/>
                    </a:moveTo>
                    <a:lnTo>
                      <a:pt x="7797" y="20474"/>
                    </a:lnTo>
                    <a:lnTo>
                      <a:pt x="10044" y="20474"/>
                    </a:lnTo>
                    <a:lnTo>
                      <a:pt x="10044" y="22583"/>
                    </a:lnTo>
                    <a:close/>
                    <a:moveTo>
                      <a:pt x="7797" y="19941"/>
                    </a:moveTo>
                    <a:lnTo>
                      <a:pt x="7797" y="17832"/>
                    </a:lnTo>
                    <a:lnTo>
                      <a:pt x="10044" y="17832"/>
                    </a:lnTo>
                    <a:lnTo>
                      <a:pt x="10044" y="19941"/>
                    </a:lnTo>
                    <a:close/>
                    <a:moveTo>
                      <a:pt x="7797" y="17566"/>
                    </a:moveTo>
                    <a:lnTo>
                      <a:pt x="7797" y="15456"/>
                    </a:lnTo>
                    <a:lnTo>
                      <a:pt x="10044" y="15456"/>
                    </a:lnTo>
                    <a:lnTo>
                      <a:pt x="10044" y="17566"/>
                    </a:lnTo>
                    <a:lnTo>
                      <a:pt x="7797" y="17566"/>
                    </a:lnTo>
                    <a:close/>
                    <a:moveTo>
                      <a:pt x="7797" y="14924"/>
                    </a:moveTo>
                    <a:lnTo>
                      <a:pt x="7797" y="12815"/>
                    </a:lnTo>
                    <a:lnTo>
                      <a:pt x="10044" y="12815"/>
                    </a:lnTo>
                    <a:lnTo>
                      <a:pt x="10044" y="14924"/>
                    </a:lnTo>
                    <a:close/>
                    <a:moveTo>
                      <a:pt x="7797" y="12549"/>
                    </a:moveTo>
                    <a:lnTo>
                      <a:pt x="7797" y="10439"/>
                    </a:lnTo>
                    <a:lnTo>
                      <a:pt x="10044" y="10439"/>
                    </a:lnTo>
                    <a:lnTo>
                      <a:pt x="10044" y="12549"/>
                    </a:lnTo>
                    <a:close/>
                    <a:moveTo>
                      <a:pt x="7797" y="9907"/>
                    </a:moveTo>
                    <a:lnTo>
                      <a:pt x="7797" y="7798"/>
                    </a:lnTo>
                    <a:lnTo>
                      <a:pt x="10044" y="7798"/>
                    </a:lnTo>
                    <a:lnTo>
                      <a:pt x="10044" y="9907"/>
                    </a:lnTo>
                    <a:close/>
                    <a:moveTo>
                      <a:pt x="7797" y="7531"/>
                    </a:moveTo>
                    <a:lnTo>
                      <a:pt x="7797" y="5422"/>
                    </a:lnTo>
                    <a:lnTo>
                      <a:pt x="10044" y="5422"/>
                    </a:lnTo>
                    <a:lnTo>
                      <a:pt x="10044" y="7531"/>
                    </a:lnTo>
                    <a:close/>
                    <a:moveTo>
                      <a:pt x="7797" y="4880"/>
                    </a:moveTo>
                    <a:lnTo>
                      <a:pt x="7797" y="2780"/>
                    </a:lnTo>
                    <a:lnTo>
                      <a:pt x="10044" y="2780"/>
                    </a:lnTo>
                    <a:lnTo>
                      <a:pt x="10044" y="4880"/>
                    </a:lnTo>
                    <a:close/>
                    <a:moveTo>
                      <a:pt x="7531" y="267"/>
                    </a:moveTo>
                    <a:lnTo>
                      <a:pt x="7531" y="2504"/>
                    </a:lnTo>
                    <a:lnTo>
                      <a:pt x="5293" y="2504"/>
                    </a:lnTo>
                    <a:lnTo>
                      <a:pt x="5293" y="267"/>
                    </a:lnTo>
                    <a:close/>
                    <a:moveTo>
                      <a:pt x="5017" y="267"/>
                    </a:moveTo>
                    <a:lnTo>
                      <a:pt x="5017" y="2504"/>
                    </a:lnTo>
                    <a:lnTo>
                      <a:pt x="2780" y="2504"/>
                    </a:lnTo>
                    <a:lnTo>
                      <a:pt x="2780" y="267"/>
                    </a:lnTo>
                    <a:close/>
                    <a:moveTo>
                      <a:pt x="266" y="267"/>
                    </a:moveTo>
                    <a:lnTo>
                      <a:pt x="2514" y="267"/>
                    </a:lnTo>
                    <a:lnTo>
                      <a:pt x="2514" y="2504"/>
                    </a:lnTo>
                    <a:lnTo>
                      <a:pt x="266" y="2504"/>
                    </a:lnTo>
                    <a:close/>
                    <a:moveTo>
                      <a:pt x="266" y="2780"/>
                    </a:moveTo>
                    <a:lnTo>
                      <a:pt x="2514" y="2780"/>
                    </a:lnTo>
                    <a:lnTo>
                      <a:pt x="2514" y="4880"/>
                    </a:lnTo>
                    <a:lnTo>
                      <a:pt x="266" y="4880"/>
                    </a:lnTo>
                    <a:close/>
                    <a:moveTo>
                      <a:pt x="266" y="5422"/>
                    </a:moveTo>
                    <a:lnTo>
                      <a:pt x="2514" y="5422"/>
                    </a:lnTo>
                    <a:lnTo>
                      <a:pt x="2514" y="7531"/>
                    </a:lnTo>
                    <a:lnTo>
                      <a:pt x="266" y="7531"/>
                    </a:lnTo>
                    <a:close/>
                    <a:moveTo>
                      <a:pt x="266" y="7798"/>
                    </a:moveTo>
                    <a:lnTo>
                      <a:pt x="2514" y="7798"/>
                    </a:lnTo>
                    <a:lnTo>
                      <a:pt x="2514" y="9907"/>
                    </a:lnTo>
                    <a:lnTo>
                      <a:pt x="266" y="9907"/>
                    </a:lnTo>
                    <a:close/>
                    <a:moveTo>
                      <a:pt x="266" y="10439"/>
                    </a:moveTo>
                    <a:lnTo>
                      <a:pt x="2514" y="10439"/>
                    </a:lnTo>
                    <a:lnTo>
                      <a:pt x="2514" y="12549"/>
                    </a:lnTo>
                    <a:lnTo>
                      <a:pt x="266" y="12549"/>
                    </a:lnTo>
                    <a:close/>
                    <a:moveTo>
                      <a:pt x="266" y="12815"/>
                    </a:moveTo>
                    <a:lnTo>
                      <a:pt x="2514" y="12815"/>
                    </a:lnTo>
                    <a:lnTo>
                      <a:pt x="2514" y="14924"/>
                    </a:lnTo>
                    <a:lnTo>
                      <a:pt x="266" y="14924"/>
                    </a:lnTo>
                    <a:close/>
                    <a:moveTo>
                      <a:pt x="266" y="15456"/>
                    </a:moveTo>
                    <a:lnTo>
                      <a:pt x="2514" y="15456"/>
                    </a:lnTo>
                    <a:lnTo>
                      <a:pt x="2514" y="17566"/>
                    </a:lnTo>
                    <a:lnTo>
                      <a:pt x="266" y="17566"/>
                    </a:lnTo>
                    <a:close/>
                    <a:moveTo>
                      <a:pt x="266" y="17832"/>
                    </a:moveTo>
                    <a:lnTo>
                      <a:pt x="2514" y="17832"/>
                    </a:lnTo>
                    <a:lnTo>
                      <a:pt x="2514" y="19941"/>
                    </a:lnTo>
                    <a:lnTo>
                      <a:pt x="266" y="19941"/>
                    </a:lnTo>
                    <a:close/>
                    <a:moveTo>
                      <a:pt x="266" y="20474"/>
                    </a:moveTo>
                    <a:lnTo>
                      <a:pt x="2514" y="20474"/>
                    </a:lnTo>
                    <a:lnTo>
                      <a:pt x="2514" y="22583"/>
                    </a:lnTo>
                    <a:lnTo>
                      <a:pt x="266" y="22583"/>
                    </a:lnTo>
                    <a:close/>
                    <a:moveTo>
                      <a:pt x="266" y="22849"/>
                    </a:moveTo>
                    <a:lnTo>
                      <a:pt x="2514" y="22849"/>
                    </a:lnTo>
                    <a:lnTo>
                      <a:pt x="2514" y="24959"/>
                    </a:lnTo>
                    <a:lnTo>
                      <a:pt x="266" y="24959"/>
                    </a:lnTo>
                    <a:close/>
                    <a:moveTo>
                      <a:pt x="266" y="27600"/>
                    </a:moveTo>
                    <a:lnTo>
                      <a:pt x="266" y="25501"/>
                    </a:lnTo>
                    <a:lnTo>
                      <a:pt x="2514" y="25501"/>
                    </a:lnTo>
                    <a:lnTo>
                      <a:pt x="2514" y="27600"/>
                    </a:lnTo>
                    <a:lnTo>
                      <a:pt x="266" y="27600"/>
                    </a:lnTo>
                    <a:close/>
                    <a:moveTo>
                      <a:pt x="2780" y="27600"/>
                    </a:moveTo>
                    <a:lnTo>
                      <a:pt x="2780" y="25501"/>
                    </a:lnTo>
                    <a:lnTo>
                      <a:pt x="5017" y="25501"/>
                    </a:lnTo>
                    <a:lnTo>
                      <a:pt x="5017" y="27600"/>
                    </a:lnTo>
                    <a:lnTo>
                      <a:pt x="2780" y="27600"/>
                    </a:lnTo>
                    <a:close/>
                    <a:moveTo>
                      <a:pt x="5293" y="27600"/>
                    </a:moveTo>
                    <a:lnTo>
                      <a:pt x="5293" y="25501"/>
                    </a:lnTo>
                    <a:lnTo>
                      <a:pt x="7531" y="25501"/>
                    </a:lnTo>
                    <a:lnTo>
                      <a:pt x="7531" y="27600"/>
                    </a:lnTo>
                    <a:lnTo>
                      <a:pt x="5293" y="27600"/>
                    </a:lnTo>
                    <a:close/>
                    <a:moveTo>
                      <a:pt x="7797" y="27600"/>
                    </a:moveTo>
                    <a:lnTo>
                      <a:pt x="7797" y="25501"/>
                    </a:lnTo>
                    <a:lnTo>
                      <a:pt x="10044" y="25501"/>
                    </a:lnTo>
                    <a:lnTo>
                      <a:pt x="10044" y="27600"/>
                    </a:lnTo>
                    <a:lnTo>
                      <a:pt x="7797" y="27600"/>
                    </a:lnTo>
                    <a:close/>
                    <a:moveTo>
                      <a:pt x="12548" y="27600"/>
                    </a:moveTo>
                    <a:lnTo>
                      <a:pt x="10311" y="27600"/>
                    </a:lnTo>
                    <a:lnTo>
                      <a:pt x="10311" y="25501"/>
                    </a:lnTo>
                    <a:lnTo>
                      <a:pt x="12548" y="25501"/>
                    </a:lnTo>
                    <a:close/>
                    <a:moveTo>
                      <a:pt x="12548" y="24959"/>
                    </a:moveTo>
                    <a:lnTo>
                      <a:pt x="10311" y="24959"/>
                    </a:lnTo>
                    <a:lnTo>
                      <a:pt x="10311" y="22849"/>
                    </a:lnTo>
                    <a:lnTo>
                      <a:pt x="12548" y="22849"/>
                    </a:lnTo>
                    <a:close/>
                    <a:moveTo>
                      <a:pt x="12548" y="22583"/>
                    </a:moveTo>
                    <a:lnTo>
                      <a:pt x="10311" y="22583"/>
                    </a:lnTo>
                    <a:lnTo>
                      <a:pt x="10311" y="20474"/>
                    </a:lnTo>
                    <a:lnTo>
                      <a:pt x="12548" y="20474"/>
                    </a:lnTo>
                    <a:close/>
                    <a:moveTo>
                      <a:pt x="12548" y="19941"/>
                    </a:moveTo>
                    <a:lnTo>
                      <a:pt x="10311" y="19941"/>
                    </a:lnTo>
                    <a:lnTo>
                      <a:pt x="10311" y="17832"/>
                    </a:lnTo>
                    <a:lnTo>
                      <a:pt x="12548" y="17832"/>
                    </a:lnTo>
                    <a:close/>
                    <a:moveTo>
                      <a:pt x="12548" y="17566"/>
                    </a:moveTo>
                    <a:lnTo>
                      <a:pt x="10311" y="17566"/>
                    </a:lnTo>
                    <a:lnTo>
                      <a:pt x="10311" y="15456"/>
                    </a:lnTo>
                    <a:lnTo>
                      <a:pt x="12548" y="15456"/>
                    </a:lnTo>
                    <a:close/>
                    <a:moveTo>
                      <a:pt x="12548" y="14924"/>
                    </a:moveTo>
                    <a:lnTo>
                      <a:pt x="10311" y="14924"/>
                    </a:lnTo>
                    <a:lnTo>
                      <a:pt x="10311" y="12815"/>
                    </a:lnTo>
                    <a:lnTo>
                      <a:pt x="12548" y="12815"/>
                    </a:lnTo>
                    <a:close/>
                    <a:moveTo>
                      <a:pt x="12548" y="12549"/>
                    </a:moveTo>
                    <a:lnTo>
                      <a:pt x="10311" y="12549"/>
                    </a:lnTo>
                    <a:lnTo>
                      <a:pt x="10311" y="10439"/>
                    </a:lnTo>
                    <a:lnTo>
                      <a:pt x="12548" y="10439"/>
                    </a:lnTo>
                    <a:close/>
                    <a:moveTo>
                      <a:pt x="12548" y="9907"/>
                    </a:moveTo>
                    <a:lnTo>
                      <a:pt x="10311" y="9907"/>
                    </a:lnTo>
                    <a:lnTo>
                      <a:pt x="10311" y="7798"/>
                    </a:lnTo>
                    <a:lnTo>
                      <a:pt x="12548" y="7798"/>
                    </a:lnTo>
                    <a:close/>
                    <a:moveTo>
                      <a:pt x="12548" y="7531"/>
                    </a:moveTo>
                    <a:lnTo>
                      <a:pt x="10311" y="7531"/>
                    </a:lnTo>
                    <a:lnTo>
                      <a:pt x="10311" y="5422"/>
                    </a:lnTo>
                    <a:lnTo>
                      <a:pt x="12548" y="5422"/>
                    </a:lnTo>
                    <a:close/>
                    <a:moveTo>
                      <a:pt x="12548" y="4880"/>
                    </a:moveTo>
                    <a:lnTo>
                      <a:pt x="10311" y="4880"/>
                    </a:lnTo>
                    <a:lnTo>
                      <a:pt x="10311" y="2780"/>
                    </a:lnTo>
                    <a:lnTo>
                      <a:pt x="12548" y="2780"/>
                    </a:lnTo>
                    <a:close/>
                    <a:moveTo>
                      <a:pt x="12548" y="2504"/>
                    </a:moveTo>
                    <a:lnTo>
                      <a:pt x="10311" y="2504"/>
                    </a:lnTo>
                    <a:lnTo>
                      <a:pt x="10311" y="267"/>
                    </a:lnTo>
                    <a:lnTo>
                      <a:pt x="12548" y="26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4330200" y="1675750"/>
                <a:ext cx="135550" cy="111425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4457" extrusionOk="0">
                    <a:moveTo>
                      <a:pt x="0" y="1"/>
                    </a:moveTo>
                    <a:lnTo>
                      <a:pt x="5421" y="1"/>
                    </a:lnTo>
                    <a:lnTo>
                      <a:pt x="5421" y="4456"/>
                    </a:lnTo>
                    <a:lnTo>
                      <a:pt x="0" y="44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4327725" y="1673300"/>
                <a:ext cx="140475" cy="121500"/>
              </a:xfrm>
              <a:custGeom>
                <a:avLst/>
                <a:gdLst/>
                <a:ahLst/>
                <a:cxnLst/>
                <a:rect l="l" t="t" r="r" b="b"/>
                <a:pathLst>
                  <a:path w="5619" h="4860" extrusionOk="0">
                    <a:moveTo>
                      <a:pt x="5619" y="1232"/>
                    </a:moveTo>
                    <a:lnTo>
                      <a:pt x="4466" y="1232"/>
                    </a:lnTo>
                    <a:lnTo>
                      <a:pt x="4466" y="4860"/>
                    </a:lnTo>
                    <a:lnTo>
                      <a:pt x="4190" y="4860"/>
                    </a:lnTo>
                    <a:lnTo>
                      <a:pt x="4190" y="1232"/>
                    </a:lnTo>
                    <a:lnTo>
                      <a:pt x="2948" y="1232"/>
                    </a:lnTo>
                    <a:lnTo>
                      <a:pt x="2948" y="4594"/>
                    </a:lnTo>
                    <a:lnTo>
                      <a:pt x="2672" y="4594"/>
                    </a:lnTo>
                    <a:lnTo>
                      <a:pt x="2672" y="1232"/>
                    </a:lnTo>
                    <a:lnTo>
                      <a:pt x="1430" y="1232"/>
                    </a:lnTo>
                    <a:lnTo>
                      <a:pt x="1430" y="4860"/>
                    </a:lnTo>
                    <a:lnTo>
                      <a:pt x="1154" y="4860"/>
                    </a:lnTo>
                    <a:lnTo>
                      <a:pt x="1154" y="1232"/>
                    </a:lnTo>
                    <a:lnTo>
                      <a:pt x="1" y="1232"/>
                    </a:lnTo>
                    <a:lnTo>
                      <a:pt x="1" y="966"/>
                    </a:lnTo>
                    <a:lnTo>
                      <a:pt x="1154" y="966"/>
                    </a:lnTo>
                    <a:lnTo>
                      <a:pt x="1154" y="0"/>
                    </a:lnTo>
                    <a:lnTo>
                      <a:pt x="1430" y="0"/>
                    </a:lnTo>
                    <a:lnTo>
                      <a:pt x="1430" y="966"/>
                    </a:lnTo>
                    <a:lnTo>
                      <a:pt x="4190" y="966"/>
                    </a:lnTo>
                    <a:lnTo>
                      <a:pt x="4190" y="0"/>
                    </a:lnTo>
                    <a:lnTo>
                      <a:pt x="4466" y="0"/>
                    </a:lnTo>
                    <a:lnTo>
                      <a:pt x="4466" y="966"/>
                    </a:lnTo>
                    <a:lnTo>
                      <a:pt x="5619" y="966"/>
                    </a:lnTo>
                    <a:lnTo>
                      <a:pt x="5619" y="1232"/>
                    </a:lnTo>
                    <a:close/>
                    <a:moveTo>
                      <a:pt x="2297" y="3677"/>
                    </a:moveTo>
                    <a:lnTo>
                      <a:pt x="2435" y="3677"/>
                    </a:lnTo>
                    <a:lnTo>
                      <a:pt x="2435" y="1991"/>
                    </a:lnTo>
                    <a:lnTo>
                      <a:pt x="2297" y="1991"/>
                    </a:lnTo>
                    <a:close/>
                    <a:moveTo>
                      <a:pt x="3184" y="3677"/>
                    </a:moveTo>
                    <a:lnTo>
                      <a:pt x="3322" y="3677"/>
                    </a:lnTo>
                    <a:lnTo>
                      <a:pt x="3322" y="1991"/>
                    </a:lnTo>
                    <a:lnTo>
                      <a:pt x="3184" y="1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1" name="Google Shape;681;p28"/>
            <p:cNvSpPr/>
            <p:nvPr/>
          </p:nvSpPr>
          <p:spPr>
            <a:xfrm>
              <a:off x="5184698" y="1423261"/>
              <a:ext cx="106476" cy="3196020"/>
            </a:xfrm>
            <a:custGeom>
              <a:avLst/>
              <a:gdLst/>
              <a:ahLst/>
              <a:cxnLst/>
              <a:rect l="l" t="t" r="r" b="b"/>
              <a:pathLst>
                <a:path w="17448" h="39468" extrusionOk="0">
                  <a:moveTo>
                    <a:pt x="0" y="0"/>
                  </a:moveTo>
                  <a:lnTo>
                    <a:pt x="17447" y="0"/>
                  </a:lnTo>
                  <a:lnTo>
                    <a:pt x="17447" y="39468"/>
                  </a:lnTo>
                  <a:lnTo>
                    <a:pt x="0" y="39468"/>
                  </a:lnTo>
                  <a:close/>
                </a:path>
              </a:pathLst>
            </a:custGeom>
            <a:solidFill>
              <a:srgbClr val="835F40">
                <a:alpha val="31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665;p28">
            <a:extLst>
              <a:ext uri="{FF2B5EF4-FFF2-40B4-BE49-F238E27FC236}">
                <a16:creationId xmlns:a16="http://schemas.microsoft.com/office/drawing/2014/main" id="{A507811C-394E-950C-C7C2-7B7905726C63}"/>
              </a:ext>
            </a:extLst>
          </p:cNvPr>
          <p:cNvSpPr txBox="1">
            <a:spLocks/>
          </p:cNvSpPr>
          <p:nvPr/>
        </p:nvSpPr>
        <p:spPr>
          <a:xfrm>
            <a:off x="6483916" y="1071602"/>
            <a:ext cx="911400" cy="59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2800" b="1" i="0" u="none" strike="noStrike" cap="none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2" name="Google Shape;670;p28">
            <a:extLst>
              <a:ext uri="{FF2B5EF4-FFF2-40B4-BE49-F238E27FC236}">
                <a16:creationId xmlns:a16="http://schemas.microsoft.com/office/drawing/2014/main" id="{E5A0C794-62F2-BE9B-E5A0-7DE09A02B42B}"/>
              </a:ext>
            </a:extLst>
          </p:cNvPr>
          <p:cNvSpPr txBox="1">
            <a:spLocks/>
          </p:cNvSpPr>
          <p:nvPr/>
        </p:nvSpPr>
        <p:spPr>
          <a:xfrm>
            <a:off x="5501207" y="1977527"/>
            <a:ext cx="2958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17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ga"/>
              <a:buNone/>
              <a:defRPr sz="2400" b="0" i="0" u="none" strike="noStrike" cap="none">
                <a:solidFill>
                  <a:schemeClr val="dk1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>
            <a:pPr marL="0" indent="0"/>
            <a:r>
              <a:rPr lang="en-US" dirty="0"/>
              <a:t>Modelling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Face</a:t>
            </a:r>
            <a:endParaRPr dirty="0"/>
          </a:p>
        </p:txBody>
      </p:sp>
      <p:sp>
        <p:nvSpPr>
          <p:cNvPr id="2" name="Google Shape;1183;p47">
            <a:extLst>
              <a:ext uri="{FF2B5EF4-FFF2-40B4-BE49-F238E27FC236}">
                <a16:creationId xmlns:a16="http://schemas.microsoft.com/office/drawing/2014/main" id="{A7B79843-EDBB-2244-F9CA-C8B3052254DD}"/>
              </a:ext>
            </a:extLst>
          </p:cNvPr>
          <p:cNvSpPr txBox="1">
            <a:spLocks/>
          </p:cNvSpPr>
          <p:nvPr/>
        </p:nvSpPr>
        <p:spPr>
          <a:xfrm>
            <a:off x="955744" y="1491793"/>
            <a:ext cx="733815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sym typeface="Fira Sans"/>
              </a:rPr>
              <a:t>Retrieving dataset from One Map API.</a:t>
            </a: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lang="en-US" sz="2000" dirty="0">
                <a:latin typeface="Helvetica Neue"/>
              </a:rPr>
              <a:t>Each API requires separate logic to extract information.</a:t>
            </a: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r>
              <a:rPr lang="en-US" sz="2000" dirty="0">
                <a:latin typeface="Helvetica Neue"/>
              </a:rPr>
              <a:t>Dependent on service provider. Reach out to SLA when API was down.</a:t>
            </a:r>
            <a:br>
              <a:rPr lang="en-US" sz="2000" dirty="0">
                <a:latin typeface="Helvetica Neue"/>
              </a:rPr>
            </a:br>
            <a:endParaRPr lang="en-US" sz="2000" dirty="0">
              <a:latin typeface="Helvetica Neue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endParaRPr lang="en-US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3389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Steps:</a:t>
            </a:r>
            <a:endParaRPr dirty="0"/>
          </a:p>
        </p:txBody>
      </p:sp>
      <p:sp>
        <p:nvSpPr>
          <p:cNvPr id="2" name="Google Shape;1183;p47">
            <a:extLst>
              <a:ext uri="{FF2B5EF4-FFF2-40B4-BE49-F238E27FC236}">
                <a16:creationId xmlns:a16="http://schemas.microsoft.com/office/drawing/2014/main" id="{A7B79843-EDBB-2244-F9CA-C8B3052254DD}"/>
              </a:ext>
            </a:extLst>
          </p:cNvPr>
          <p:cNvSpPr txBox="1">
            <a:spLocks/>
          </p:cNvSpPr>
          <p:nvPr/>
        </p:nvSpPr>
        <p:spPr>
          <a:xfrm>
            <a:off x="955744" y="1491793"/>
            <a:ext cx="733815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Create a new price column to take into account inflation across the years.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Retrieve Latitude and Longitude on places of interest. </a:t>
            </a:r>
            <a:endParaRPr lang="en-US" sz="2000" dirty="0">
              <a:latin typeface="Helvetica Neu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Calculate distance between coordinates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Further analysis and insights from the features such as education, religion, literacy, spoken language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Explore different models such as Prophet and Time Series Analysis.</a:t>
            </a:r>
          </a:p>
          <a:p>
            <a:pPr marL="152400"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tabLst/>
              <a:defRPr/>
            </a:pPr>
            <a:br>
              <a:rPr lang="en-US" sz="2000" dirty="0">
                <a:latin typeface="Helvetica Neue"/>
              </a:rPr>
            </a:br>
            <a:endParaRPr lang="en-US" sz="2000" dirty="0">
              <a:latin typeface="Helvetica Neue"/>
            </a:endParaRPr>
          </a:p>
          <a:p>
            <a:pPr marL="457200" marR="0" lvl="0" indent="-3048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4D57"/>
              </a:buClr>
              <a:buSzPts val="1400"/>
              <a:buFont typeface="Fira Sans"/>
              <a:buChar char="●"/>
              <a:tabLst/>
              <a:defRPr/>
            </a:pPr>
            <a:endParaRPr lang="en-US" sz="20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388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5"/>
          <p:cNvSpPr txBox="1">
            <a:spLocks noGrp="1"/>
          </p:cNvSpPr>
          <p:nvPr>
            <p:ph type="ctrTitle"/>
          </p:nvPr>
        </p:nvSpPr>
        <p:spPr>
          <a:xfrm>
            <a:off x="2429925" y="7431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57" name="Google Shape;1057;p45"/>
          <p:cNvSpPr txBox="1"/>
          <p:nvPr/>
        </p:nvSpPr>
        <p:spPr>
          <a:xfrm>
            <a:off x="3376500" y="4041850"/>
            <a:ext cx="2391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8" name="Google Shape;1058;p45"/>
          <p:cNvSpPr/>
          <p:nvPr/>
        </p:nvSpPr>
        <p:spPr>
          <a:xfrm>
            <a:off x="3725158" y="3543386"/>
            <a:ext cx="345674" cy="346056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9" name="Google Shape;1059;p45"/>
          <p:cNvGrpSpPr/>
          <p:nvPr/>
        </p:nvGrpSpPr>
        <p:grpSpPr>
          <a:xfrm>
            <a:off x="4174629" y="3543577"/>
            <a:ext cx="346056" cy="345674"/>
            <a:chOff x="3303268" y="3817349"/>
            <a:chExt cx="346056" cy="345674"/>
          </a:xfrm>
        </p:grpSpPr>
        <p:sp>
          <p:nvSpPr>
            <p:cNvPr id="1060" name="Google Shape;1060;p45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5"/>
          <p:cNvGrpSpPr/>
          <p:nvPr/>
        </p:nvGrpSpPr>
        <p:grpSpPr>
          <a:xfrm>
            <a:off x="4623719" y="3543577"/>
            <a:ext cx="346056" cy="345674"/>
            <a:chOff x="3752358" y="3817349"/>
            <a:chExt cx="346056" cy="345674"/>
          </a:xfrm>
        </p:grpSpPr>
        <p:sp>
          <p:nvSpPr>
            <p:cNvPr id="1065" name="Google Shape;1065;p45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5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45"/>
          <p:cNvGrpSpPr/>
          <p:nvPr/>
        </p:nvGrpSpPr>
        <p:grpSpPr>
          <a:xfrm>
            <a:off x="5072808" y="3543577"/>
            <a:ext cx="346024" cy="345674"/>
            <a:chOff x="4201447" y="3817349"/>
            <a:chExt cx="346024" cy="345674"/>
          </a:xfrm>
        </p:grpSpPr>
        <p:sp>
          <p:nvSpPr>
            <p:cNvPr id="1070" name="Google Shape;1070;p45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2" name="Google Shape;1072;p45"/>
          <p:cNvGrpSpPr/>
          <p:nvPr/>
        </p:nvGrpSpPr>
        <p:grpSpPr>
          <a:xfrm flipH="1">
            <a:off x="2429917" y="4242904"/>
            <a:ext cx="597094" cy="566150"/>
            <a:chOff x="8428908" y="4391979"/>
            <a:chExt cx="597094" cy="566150"/>
          </a:xfrm>
        </p:grpSpPr>
        <p:grpSp>
          <p:nvGrpSpPr>
            <p:cNvPr id="1073" name="Google Shape;1073;p45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074" name="Google Shape;1074;p4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45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077" name="Google Shape;1077;p4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9" name="Google Shape;1079;p45"/>
          <p:cNvGrpSpPr/>
          <p:nvPr/>
        </p:nvGrpSpPr>
        <p:grpSpPr>
          <a:xfrm flipH="1">
            <a:off x="-2" y="500625"/>
            <a:ext cx="2408090" cy="4107863"/>
            <a:chOff x="1290550" y="544675"/>
            <a:chExt cx="827750" cy="1412025"/>
          </a:xfrm>
        </p:grpSpPr>
        <p:sp>
          <p:nvSpPr>
            <p:cNvPr id="1080" name="Google Shape;1080;p45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5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5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5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5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5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5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5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5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5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5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5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5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5"/>
          <p:cNvGrpSpPr/>
          <p:nvPr/>
        </p:nvGrpSpPr>
        <p:grpSpPr>
          <a:xfrm flipH="1">
            <a:off x="6735886" y="1406588"/>
            <a:ext cx="2291579" cy="3201954"/>
            <a:chOff x="2730650" y="567325"/>
            <a:chExt cx="994350" cy="1389375"/>
          </a:xfrm>
        </p:grpSpPr>
        <p:sp>
          <p:nvSpPr>
            <p:cNvPr id="1094" name="Google Shape;1094;p45"/>
            <p:cNvSpPr/>
            <p:nvPr/>
          </p:nvSpPr>
          <p:spPr>
            <a:xfrm>
              <a:off x="3025125" y="567325"/>
              <a:ext cx="405400" cy="1351425"/>
            </a:xfrm>
            <a:custGeom>
              <a:avLst/>
              <a:gdLst/>
              <a:ahLst/>
              <a:cxnLst/>
              <a:rect l="l" t="t" r="r" b="b"/>
              <a:pathLst>
                <a:path w="16216" h="54057" extrusionOk="0">
                  <a:moveTo>
                    <a:pt x="8103" y="1"/>
                  </a:moveTo>
                  <a:lnTo>
                    <a:pt x="1" y="5403"/>
                  </a:lnTo>
                  <a:lnTo>
                    <a:pt x="1" y="54057"/>
                  </a:lnTo>
                  <a:lnTo>
                    <a:pt x="16215" y="54057"/>
                  </a:lnTo>
                  <a:lnTo>
                    <a:pt x="16215" y="5403"/>
                  </a:lnTo>
                  <a:lnTo>
                    <a:pt x="81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5"/>
            <p:cNvSpPr/>
            <p:nvPr/>
          </p:nvSpPr>
          <p:spPr>
            <a:xfrm>
              <a:off x="2822325" y="837425"/>
              <a:ext cx="811000" cy="1081325"/>
            </a:xfrm>
            <a:custGeom>
              <a:avLst/>
              <a:gdLst/>
              <a:ahLst/>
              <a:cxnLst/>
              <a:rect l="l" t="t" r="r" b="b"/>
              <a:pathLst>
                <a:path w="32440" h="43253" extrusionOk="0">
                  <a:moveTo>
                    <a:pt x="0" y="0"/>
                  </a:moveTo>
                  <a:lnTo>
                    <a:pt x="0" y="43253"/>
                  </a:lnTo>
                  <a:lnTo>
                    <a:pt x="8113" y="43253"/>
                  </a:lnTo>
                  <a:lnTo>
                    <a:pt x="8113" y="0"/>
                  </a:lnTo>
                  <a:close/>
                  <a:moveTo>
                    <a:pt x="24327" y="0"/>
                  </a:moveTo>
                  <a:lnTo>
                    <a:pt x="24327" y="43253"/>
                  </a:lnTo>
                  <a:lnTo>
                    <a:pt x="32440" y="43253"/>
                  </a:lnTo>
                  <a:lnTo>
                    <a:pt x="324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5"/>
            <p:cNvSpPr/>
            <p:nvPr/>
          </p:nvSpPr>
          <p:spPr>
            <a:xfrm>
              <a:off x="2856075" y="905175"/>
              <a:ext cx="743250" cy="861525"/>
            </a:xfrm>
            <a:custGeom>
              <a:avLst/>
              <a:gdLst/>
              <a:ahLst/>
              <a:cxnLst/>
              <a:rect l="l" t="t" r="r" b="b"/>
              <a:pathLst>
                <a:path w="29730" h="34461" extrusionOk="0">
                  <a:moveTo>
                    <a:pt x="1" y="1"/>
                  </a:moveTo>
                  <a:lnTo>
                    <a:pt x="1" y="34461"/>
                  </a:lnTo>
                  <a:lnTo>
                    <a:pt x="1351" y="34461"/>
                  </a:lnTo>
                  <a:lnTo>
                    <a:pt x="1351" y="1"/>
                  </a:lnTo>
                  <a:close/>
                  <a:moveTo>
                    <a:pt x="2031" y="1"/>
                  </a:moveTo>
                  <a:lnTo>
                    <a:pt x="2031" y="34461"/>
                  </a:lnTo>
                  <a:lnTo>
                    <a:pt x="3382" y="34461"/>
                  </a:lnTo>
                  <a:lnTo>
                    <a:pt x="3382" y="1"/>
                  </a:lnTo>
                  <a:close/>
                  <a:moveTo>
                    <a:pt x="4062" y="1"/>
                  </a:moveTo>
                  <a:lnTo>
                    <a:pt x="4062" y="34461"/>
                  </a:lnTo>
                  <a:lnTo>
                    <a:pt x="5412" y="34461"/>
                  </a:lnTo>
                  <a:lnTo>
                    <a:pt x="5412" y="1"/>
                  </a:lnTo>
                  <a:close/>
                  <a:moveTo>
                    <a:pt x="24328" y="1"/>
                  </a:moveTo>
                  <a:lnTo>
                    <a:pt x="24328" y="34461"/>
                  </a:lnTo>
                  <a:lnTo>
                    <a:pt x="25678" y="34461"/>
                  </a:lnTo>
                  <a:lnTo>
                    <a:pt x="25678" y="1"/>
                  </a:lnTo>
                  <a:close/>
                  <a:moveTo>
                    <a:pt x="26358" y="1"/>
                  </a:moveTo>
                  <a:lnTo>
                    <a:pt x="26358" y="34461"/>
                  </a:lnTo>
                  <a:lnTo>
                    <a:pt x="27709" y="34461"/>
                  </a:lnTo>
                  <a:lnTo>
                    <a:pt x="27709" y="1"/>
                  </a:lnTo>
                  <a:close/>
                  <a:moveTo>
                    <a:pt x="28379" y="1"/>
                  </a:moveTo>
                  <a:lnTo>
                    <a:pt x="28379" y="34461"/>
                  </a:lnTo>
                  <a:lnTo>
                    <a:pt x="29729" y="34461"/>
                  </a:lnTo>
                  <a:lnTo>
                    <a:pt x="297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5"/>
            <p:cNvSpPr/>
            <p:nvPr/>
          </p:nvSpPr>
          <p:spPr>
            <a:xfrm>
              <a:off x="3041875" y="719375"/>
              <a:ext cx="371650" cy="760000"/>
            </a:xfrm>
            <a:custGeom>
              <a:avLst/>
              <a:gdLst/>
              <a:ahLst/>
              <a:cxnLst/>
              <a:rect l="l" t="t" r="r" b="b"/>
              <a:pathLst>
                <a:path w="14866" h="30400" extrusionOk="0">
                  <a:moveTo>
                    <a:pt x="1" y="1"/>
                  </a:moveTo>
                  <a:lnTo>
                    <a:pt x="1" y="671"/>
                  </a:lnTo>
                  <a:lnTo>
                    <a:pt x="14865" y="671"/>
                  </a:lnTo>
                  <a:lnTo>
                    <a:pt x="14865" y="1"/>
                  </a:lnTo>
                  <a:close/>
                  <a:moveTo>
                    <a:pt x="1" y="2702"/>
                  </a:moveTo>
                  <a:lnTo>
                    <a:pt x="1" y="3372"/>
                  </a:lnTo>
                  <a:lnTo>
                    <a:pt x="14865" y="3372"/>
                  </a:lnTo>
                  <a:lnTo>
                    <a:pt x="14865" y="2702"/>
                  </a:lnTo>
                  <a:close/>
                  <a:moveTo>
                    <a:pt x="1" y="5402"/>
                  </a:moveTo>
                  <a:lnTo>
                    <a:pt x="1" y="6082"/>
                  </a:lnTo>
                  <a:lnTo>
                    <a:pt x="14865" y="6082"/>
                  </a:lnTo>
                  <a:lnTo>
                    <a:pt x="14865" y="5402"/>
                  </a:lnTo>
                  <a:close/>
                  <a:moveTo>
                    <a:pt x="1" y="8103"/>
                  </a:moveTo>
                  <a:lnTo>
                    <a:pt x="1" y="8783"/>
                  </a:lnTo>
                  <a:lnTo>
                    <a:pt x="14865" y="8783"/>
                  </a:lnTo>
                  <a:lnTo>
                    <a:pt x="14865" y="8103"/>
                  </a:lnTo>
                  <a:close/>
                  <a:moveTo>
                    <a:pt x="1" y="10804"/>
                  </a:moveTo>
                  <a:lnTo>
                    <a:pt x="1" y="11484"/>
                  </a:lnTo>
                  <a:lnTo>
                    <a:pt x="14865" y="11484"/>
                  </a:lnTo>
                  <a:lnTo>
                    <a:pt x="14865" y="10804"/>
                  </a:lnTo>
                  <a:close/>
                  <a:moveTo>
                    <a:pt x="1" y="13515"/>
                  </a:moveTo>
                  <a:lnTo>
                    <a:pt x="1" y="14185"/>
                  </a:lnTo>
                  <a:lnTo>
                    <a:pt x="14865" y="14185"/>
                  </a:lnTo>
                  <a:lnTo>
                    <a:pt x="14865" y="13515"/>
                  </a:lnTo>
                  <a:close/>
                  <a:moveTo>
                    <a:pt x="1" y="16215"/>
                  </a:moveTo>
                  <a:lnTo>
                    <a:pt x="1" y="16886"/>
                  </a:lnTo>
                  <a:lnTo>
                    <a:pt x="14865" y="16886"/>
                  </a:lnTo>
                  <a:lnTo>
                    <a:pt x="14865" y="16215"/>
                  </a:lnTo>
                  <a:close/>
                  <a:moveTo>
                    <a:pt x="1" y="18916"/>
                  </a:moveTo>
                  <a:lnTo>
                    <a:pt x="1" y="19596"/>
                  </a:lnTo>
                  <a:lnTo>
                    <a:pt x="14865" y="19596"/>
                  </a:lnTo>
                  <a:lnTo>
                    <a:pt x="14865" y="18916"/>
                  </a:lnTo>
                  <a:close/>
                  <a:moveTo>
                    <a:pt x="1" y="21617"/>
                  </a:moveTo>
                  <a:lnTo>
                    <a:pt x="1" y="22297"/>
                  </a:lnTo>
                  <a:lnTo>
                    <a:pt x="14865" y="22297"/>
                  </a:lnTo>
                  <a:lnTo>
                    <a:pt x="14865" y="21617"/>
                  </a:lnTo>
                  <a:close/>
                  <a:moveTo>
                    <a:pt x="1" y="24318"/>
                  </a:moveTo>
                  <a:lnTo>
                    <a:pt x="1" y="24998"/>
                  </a:lnTo>
                  <a:lnTo>
                    <a:pt x="14865" y="24998"/>
                  </a:lnTo>
                  <a:lnTo>
                    <a:pt x="14865" y="24318"/>
                  </a:lnTo>
                  <a:close/>
                  <a:moveTo>
                    <a:pt x="1" y="27029"/>
                  </a:moveTo>
                  <a:lnTo>
                    <a:pt x="1" y="27699"/>
                  </a:lnTo>
                  <a:lnTo>
                    <a:pt x="14865" y="27699"/>
                  </a:lnTo>
                  <a:lnTo>
                    <a:pt x="14865" y="27029"/>
                  </a:lnTo>
                  <a:close/>
                  <a:moveTo>
                    <a:pt x="1" y="29729"/>
                  </a:moveTo>
                  <a:lnTo>
                    <a:pt x="1" y="30400"/>
                  </a:lnTo>
                  <a:lnTo>
                    <a:pt x="14865" y="30400"/>
                  </a:lnTo>
                  <a:lnTo>
                    <a:pt x="14865" y="2972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5"/>
            <p:cNvSpPr/>
            <p:nvPr/>
          </p:nvSpPr>
          <p:spPr>
            <a:xfrm>
              <a:off x="3025125" y="1766675"/>
              <a:ext cx="405400" cy="16800"/>
            </a:xfrm>
            <a:custGeom>
              <a:avLst/>
              <a:gdLst/>
              <a:ahLst/>
              <a:cxnLst/>
              <a:rect l="l" t="t" r="r" b="b"/>
              <a:pathLst>
                <a:path w="16216" h="672" extrusionOk="0">
                  <a:moveTo>
                    <a:pt x="1" y="1"/>
                  </a:moveTo>
                  <a:lnTo>
                    <a:pt x="1" y="671"/>
                  </a:lnTo>
                  <a:lnTo>
                    <a:pt x="16215" y="671"/>
                  </a:lnTo>
                  <a:lnTo>
                    <a:pt x="162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5"/>
            <p:cNvSpPr/>
            <p:nvPr/>
          </p:nvSpPr>
          <p:spPr>
            <a:xfrm>
              <a:off x="2788550" y="803650"/>
              <a:ext cx="878525" cy="33800"/>
            </a:xfrm>
            <a:custGeom>
              <a:avLst/>
              <a:gdLst/>
              <a:ahLst/>
              <a:cxnLst/>
              <a:rect l="l" t="t" r="r" b="b"/>
              <a:pathLst>
                <a:path w="35141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9464" y="1351"/>
                  </a:lnTo>
                  <a:lnTo>
                    <a:pt x="9464" y="1"/>
                  </a:lnTo>
                  <a:close/>
                  <a:moveTo>
                    <a:pt x="25678" y="1"/>
                  </a:moveTo>
                  <a:lnTo>
                    <a:pt x="25678" y="1351"/>
                  </a:lnTo>
                  <a:lnTo>
                    <a:pt x="35141" y="1351"/>
                  </a:lnTo>
                  <a:lnTo>
                    <a:pt x="35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5"/>
            <p:cNvSpPr/>
            <p:nvPr/>
          </p:nvSpPr>
          <p:spPr>
            <a:xfrm>
              <a:off x="3126400" y="1665150"/>
              <a:ext cx="202850" cy="101550"/>
            </a:xfrm>
            <a:custGeom>
              <a:avLst/>
              <a:gdLst/>
              <a:ahLst/>
              <a:cxnLst/>
              <a:rect l="l" t="t" r="r" b="b"/>
              <a:pathLst>
                <a:path w="8114" h="4062" extrusionOk="0">
                  <a:moveTo>
                    <a:pt x="4052" y="1"/>
                  </a:moveTo>
                  <a:lnTo>
                    <a:pt x="1" y="4062"/>
                  </a:lnTo>
                  <a:lnTo>
                    <a:pt x="8113" y="4062"/>
                  </a:lnTo>
                  <a:lnTo>
                    <a:pt x="40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5"/>
            <p:cNvSpPr/>
            <p:nvPr/>
          </p:nvSpPr>
          <p:spPr>
            <a:xfrm>
              <a:off x="3413500" y="1783450"/>
              <a:ext cx="17025" cy="135300"/>
            </a:xfrm>
            <a:custGeom>
              <a:avLst/>
              <a:gdLst/>
              <a:ahLst/>
              <a:cxnLst/>
              <a:rect l="l" t="t" r="r" b="b"/>
              <a:pathLst>
                <a:path w="68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680" y="5412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5"/>
            <p:cNvSpPr/>
            <p:nvPr/>
          </p:nvSpPr>
          <p:spPr>
            <a:xfrm>
              <a:off x="3025125" y="1783450"/>
              <a:ext cx="16775" cy="135300"/>
            </a:xfrm>
            <a:custGeom>
              <a:avLst/>
              <a:gdLst/>
              <a:ahLst/>
              <a:cxnLst/>
              <a:rect l="l" t="t" r="r" b="b"/>
              <a:pathLst>
                <a:path w="671" h="5412" extrusionOk="0">
                  <a:moveTo>
                    <a:pt x="1" y="0"/>
                  </a:moveTo>
                  <a:lnTo>
                    <a:pt x="1" y="5412"/>
                  </a:lnTo>
                  <a:lnTo>
                    <a:pt x="671" y="5412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5"/>
            <p:cNvSpPr/>
            <p:nvPr/>
          </p:nvSpPr>
          <p:spPr>
            <a:xfrm>
              <a:off x="3430500" y="1766675"/>
              <a:ext cx="219575" cy="16800"/>
            </a:xfrm>
            <a:custGeom>
              <a:avLst/>
              <a:gdLst/>
              <a:ahLst/>
              <a:cxnLst/>
              <a:rect l="l" t="t" r="r" b="b"/>
              <a:pathLst>
                <a:path w="8783" h="672" extrusionOk="0">
                  <a:moveTo>
                    <a:pt x="0" y="1"/>
                  </a:moveTo>
                  <a:lnTo>
                    <a:pt x="0" y="671"/>
                  </a:lnTo>
                  <a:lnTo>
                    <a:pt x="8783" y="671"/>
                  </a:lnTo>
                  <a:lnTo>
                    <a:pt x="87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5"/>
            <p:cNvSpPr/>
            <p:nvPr/>
          </p:nvSpPr>
          <p:spPr>
            <a:xfrm>
              <a:off x="2805550" y="1766675"/>
              <a:ext cx="219600" cy="16800"/>
            </a:xfrm>
            <a:custGeom>
              <a:avLst/>
              <a:gdLst/>
              <a:ahLst/>
              <a:cxnLst/>
              <a:rect l="l" t="t" r="r" b="b"/>
              <a:pathLst>
                <a:path w="8784" h="672" extrusionOk="0">
                  <a:moveTo>
                    <a:pt x="1" y="1"/>
                  </a:moveTo>
                  <a:lnTo>
                    <a:pt x="1" y="671"/>
                  </a:lnTo>
                  <a:lnTo>
                    <a:pt x="8784" y="671"/>
                  </a:lnTo>
                  <a:lnTo>
                    <a:pt x="8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5"/>
            <p:cNvSpPr/>
            <p:nvPr/>
          </p:nvSpPr>
          <p:spPr>
            <a:xfrm>
              <a:off x="3673725" y="1880775"/>
              <a:ext cx="7900" cy="47850"/>
            </a:xfrm>
            <a:custGeom>
              <a:avLst/>
              <a:gdLst/>
              <a:ahLst/>
              <a:cxnLst/>
              <a:rect l="l" t="t" r="r" b="b"/>
              <a:pathLst>
                <a:path w="31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16" y="1844"/>
                    <a:pt x="316" y="1765"/>
                  </a:cubicBezTo>
                  <a:lnTo>
                    <a:pt x="316" y="149"/>
                  </a:lnTo>
                  <a:cubicBezTo>
                    <a:pt x="316" y="70"/>
                    <a:pt x="24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5"/>
            <p:cNvSpPr/>
            <p:nvPr/>
          </p:nvSpPr>
          <p:spPr>
            <a:xfrm>
              <a:off x="36424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19" y="2583"/>
                    <a:pt x="2819" y="1666"/>
                  </a:cubicBezTo>
                  <a:cubicBezTo>
                    <a:pt x="2819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5"/>
            <p:cNvSpPr/>
            <p:nvPr/>
          </p:nvSpPr>
          <p:spPr>
            <a:xfrm>
              <a:off x="2774025" y="1880775"/>
              <a:ext cx="7650" cy="47850"/>
            </a:xfrm>
            <a:custGeom>
              <a:avLst/>
              <a:gdLst/>
              <a:ahLst/>
              <a:cxnLst/>
              <a:rect l="l" t="t" r="r" b="b"/>
              <a:pathLst>
                <a:path w="306" h="1914" extrusionOk="0">
                  <a:moveTo>
                    <a:pt x="158" y="1"/>
                  </a:moveTo>
                  <a:cubicBezTo>
                    <a:pt x="69" y="1"/>
                    <a:pt x="0" y="70"/>
                    <a:pt x="0" y="149"/>
                  </a:cubicBezTo>
                  <a:lnTo>
                    <a:pt x="0" y="1765"/>
                  </a:lnTo>
                  <a:cubicBezTo>
                    <a:pt x="0" y="1844"/>
                    <a:pt x="69" y="1913"/>
                    <a:pt x="158" y="1913"/>
                  </a:cubicBezTo>
                  <a:cubicBezTo>
                    <a:pt x="237" y="1913"/>
                    <a:pt x="306" y="1844"/>
                    <a:pt x="306" y="1765"/>
                  </a:cubicBezTo>
                  <a:lnTo>
                    <a:pt x="306" y="149"/>
                  </a:lnTo>
                  <a:cubicBezTo>
                    <a:pt x="306" y="70"/>
                    <a:pt x="237" y="1"/>
                    <a:pt x="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5"/>
            <p:cNvSpPr/>
            <p:nvPr/>
          </p:nvSpPr>
          <p:spPr>
            <a:xfrm>
              <a:off x="2742725" y="1809325"/>
              <a:ext cx="70500" cy="83300"/>
            </a:xfrm>
            <a:custGeom>
              <a:avLst/>
              <a:gdLst/>
              <a:ahLst/>
              <a:cxnLst/>
              <a:rect l="l" t="t" r="r" b="b"/>
              <a:pathLst>
                <a:path w="2820" h="3332" extrusionOk="0">
                  <a:moveTo>
                    <a:pt x="1410" y="0"/>
                  </a:moveTo>
                  <a:cubicBezTo>
                    <a:pt x="631" y="0"/>
                    <a:pt x="0" y="749"/>
                    <a:pt x="0" y="1666"/>
                  </a:cubicBezTo>
                  <a:cubicBezTo>
                    <a:pt x="0" y="2583"/>
                    <a:pt x="631" y="3332"/>
                    <a:pt x="1410" y="3332"/>
                  </a:cubicBezTo>
                  <a:cubicBezTo>
                    <a:pt x="2189" y="3332"/>
                    <a:pt x="2820" y="2583"/>
                    <a:pt x="2820" y="1666"/>
                  </a:cubicBezTo>
                  <a:cubicBezTo>
                    <a:pt x="2820" y="749"/>
                    <a:pt x="2189" y="0"/>
                    <a:pt x="1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5"/>
            <p:cNvSpPr/>
            <p:nvPr/>
          </p:nvSpPr>
          <p:spPr>
            <a:xfrm>
              <a:off x="2749375" y="1918725"/>
              <a:ext cx="956650" cy="19000"/>
            </a:xfrm>
            <a:custGeom>
              <a:avLst/>
              <a:gdLst/>
              <a:ahLst/>
              <a:cxnLst/>
              <a:rect l="l" t="t" r="r" b="b"/>
              <a:pathLst>
                <a:path w="38266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8265" y="760"/>
                  </a:lnTo>
                  <a:lnTo>
                    <a:pt x="382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5"/>
            <p:cNvSpPr/>
            <p:nvPr/>
          </p:nvSpPr>
          <p:spPr>
            <a:xfrm>
              <a:off x="2730650" y="736150"/>
              <a:ext cx="994350" cy="1220550"/>
            </a:xfrm>
            <a:custGeom>
              <a:avLst/>
              <a:gdLst/>
              <a:ahLst/>
              <a:cxnLst/>
              <a:rect l="l" t="t" r="r" b="b"/>
              <a:pathLst>
                <a:path w="39774" h="48822" extrusionOk="0">
                  <a:moveTo>
                    <a:pt x="13800" y="0"/>
                  </a:moveTo>
                  <a:lnTo>
                    <a:pt x="13800" y="1350"/>
                  </a:lnTo>
                  <a:lnTo>
                    <a:pt x="15151" y="1350"/>
                  </a:lnTo>
                  <a:lnTo>
                    <a:pt x="15151" y="0"/>
                  </a:lnTo>
                  <a:close/>
                  <a:moveTo>
                    <a:pt x="16511" y="0"/>
                  </a:moveTo>
                  <a:lnTo>
                    <a:pt x="16511" y="1350"/>
                  </a:lnTo>
                  <a:lnTo>
                    <a:pt x="17861" y="1350"/>
                  </a:lnTo>
                  <a:lnTo>
                    <a:pt x="17861" y="0"/>
                  </a:lnTo>
                  <a:close/>
                  <a:moveTo>
                    <a:pt x="19212" y="0"/>
                  </a:moveTo>
                  <a:lnTo>
                    <a:pt x="19212" y="1350"/>
                  </a:lnTo>
                  <a:lnTo>
                    <a:pt x="20562" y="1350"/>
                  </a:lnTo>
                  <a:lnTo>
                    <a:pt x="20562" y="0"/>
                  </a:lnTo>
                  <a:close/>
                  <a:moveTo>
                    <a:pt x="21912" y="0"/>
                  </a:moveTo>
                  <a:lnTo>
                    <a:pt x="21912" y="1350"/>
                  </a:lnTo>
                  <a:lnTo>
                    <a:pt x="23263" y="1350"/>
                  </a:lnTo>
                  <a:lnTo>
                    <a:pt x="23263" y="0"/>
                  </a:lnTo>
                  <a:close/>
                  <a:moveTo>
                    <a:pt x="24613" y="0"/>
                  </a:moveTo>
                  <a:lnTo>
                    <a:pt x="24613" y="1350"/>
                  </a:lnTo>
                  <a:lnTo>
                    <a:pt x="25964" y="1350"/>
                  </a:lnTo>
                  <a:lnTo>
                    <a:pt x="25964" y="0"/>
                  </a:lnTo>
                  <a:close/>
                  <a:moveTo>
                    <a:pt x="13800" y="2701"/>
                  </a:moveTo>
                  <a:lnTo>
                    <a:pt x="13800" y="4051"/>
                  </a:lnTo>
                  <a:lnTo>
                    <a:pt x="15151" y="4051"/>
                  </a:lnTo>
                  <a:lnTo>
                    <a:pt x="15151" y="2701"/>
                  </a:lnTo>
                  <a:close/>
                  <a:moveTo>
                    <a:pt x="16511" y="2701"/>
                  </a:moveTo>
                  <a:lnTo>
                    <a:pt x="16511" y="4051"/>
                  </a:lnTo>
                  <a:lnTo>
                    <a:pt x="17861" y="4051"/>
                  </a:lnTo>
                  <a:lnTo>
                    <a:pt x="17861" y="2701"/>
                  </a:lnTo>
                  <a:close/>
                  <a:moveTo>
                    <a:pt x="19212" y="2701"/>
                  </a:moveTo>
                  <a:lnTo>
                    <a:pt x="19212" y="4051"/>
                  </a:lnTo>
                  <a:lnTo>
                    <a:pt x="20562" y="4051"/>
                  </a:lnTo>
                  <a:lnTo>
                    <a:pt x="20562" y="2701"/>
                  </a:lnTo>
                  <a:close/>
                  <a:moveTo>
                    <a:pt x="21912" y="2701"/>
                  </a:moveTo>
                  <a:lnTo>
                    <a:pt x="21912" y="4051"/>
                  </a:lnTo>
                  <a:lnTo>
                    <a:pt x="23263" y="4051"/>
                  </a:lnTo>
                  <a:lnTo>
                    <a:pt x="23263" y="2701"/>
                  </a:lnTo>
                  <a:close/>
                  <a:moveTo>
                    <a:pt x="24613" y="2701"/>
                  </a:moveTo>
                  <a:lnTo>
                    <a:pt x="24613" y="4051"/>
                  </a:lnTo>
                  <a:lnTo>
                    <a:pt x="25964" y="4051"/>
                  </a:lnTo>
                  <a:lnTo>
                    <a:pt x="25964" y="2701"/>
                  </a:lnTo>
                  <a:close/>
                  <a:moveTo>
                    <a:pt x="13800" y="5411"/>
                  </a:moveTo>
                  <a:lnTo>
                    <a:pt x="13800" y="6762"/>
                  </a:lnTo>
                  <a:lnTo>
                    <a:pt x="15151" y="6762"/>
                  </a:lnTo>
                  <a:lnTo>
                    <a:pt x="15151" y="5411"/>
                  </a:lnTo>
                  <a:close/>
                  <a:moveTo>
                    <a:pt x="16511" y="5411"/>
                  </a:moveTo>
                  <a:lnTo>
                    <a:pt x="16511" y="6762"/>
                  </a:lnTo>
                  <a:lnTo>
                    <a:pt x="17861" y="6762"/>
                  </a:lnTo>
                  <a:lnTo>
                    <a:pt x="17861" y="5411"/>
                  </a:lnTo>
                  <a:close/>
                  <a:moveTo>
                    <a:pt x="19212" y="5411"/>
                  </a:moveTo>
                  <a:lnTo>
                    <a:pt x="19212" y="6762"/>
                  </a:lnTo>
                  <a:lnTo>
                    <a:pt x="20562" y="6762"/>
                  </a:lnTo>
                  <a:lnTo>
                    <a:pt x="20562" y="5411"/>
                  </a:lnTo>
                  <a:close/>
                  <a:moveTo>
                    <a:pt x="21912" y="5411"/>
                  </a:moveTo>
                  <a:lnTo>
                    <a:pt x="21912" y="6762"/>
                  </a:lnTo>
                  <a:lnTo>
                    <a:pt x="23263" y="6762"/>
                  </a:lnTo>
                  <a:lnTo>
                    <a:pt x="23263" y="5411"/>
                  </a:lnTo>
                  <a:close/>
                  <a:moveTo>
                    <a:pt x="24613" y="5411"/>
                  </a:moveTo>
                  <a:lnTo>
                    <a:pt x="24613" y="6762"/>
                  </a:lnTo>
                  <a:lnTo>
                    <a:pt x="25964" y="6762"/>
                  </a:lnTo>
                  <a:lnTo>
                    <a:pt x="25964" y="5411"/>
                  </a:lnTo>
                  <a:close/>
                  <a:moveTo>
                    <a:pt x="13800" y="8112"/>
                  </a:moveTo>
                  <a:lnTo>
                    <a:pt x="13800" y="9463"/>
                  </a:lnTo>
                  <a:lnTo>
                    <a:pt x="15151" y="9463"/>
                  </a:lnTo>
                  <a:lnTo>
                    <a:pt x="15151" y="8112"/>
                  </a:lnTo>
                  <a:close/>
                  <a:moveTo>
                    <a:pt x="16511" y="8112"/>
                  </a:moveTo>
                  <a:lnTo>
                    <a:pt x="16511" y="9463"/>
                  </a:lnTo>
                  <a:lnTo>
                    <a:pt x="17861" y="9463"/>
                  </a:lnTo>
                  <a:lnTo>
                    <a:pt x="17861" y="8112"/>
                  </a:lnTo>
                  <a:close/>
                  <a:moveTo>
                    <a:pt x="19212" y="8112"/>
                  </a:moveTo>
                  <a:lnTo>
                    <a:pt x="19212" y="9463"/>
                  </a:lnTo>
                  <a:lnTo>
                    <a:pt x="20562" y="9463"/>
                  </a:lnTo>
                  <a:lnTo>
                    <a:pt x="20562" y="8112"/>
                  </a:lnTo>
                  <a:close/>
                  <a:moveTo>
                    <a:pt x="21912" y="8112"/>
                  </a:moveTo>
                  <a:lnTo>
                    <a:pt x="21912" y="9463"/>
                  </a:lnTo>
                  <a:lnTo>
                    <a:pt x="23263" y="9463"/>
                  </a:lnTo>
                  <a:lnTo>
                    <a:pt x="23263" y="8112"/>
                  </a:lnTo>
                  <a:close/>
                  <a:moveTo>
                    <a:pt x="24613" y="8112"/>
                  </a:moveTo>
                  <a:lnTo>
                    <a:pt x="24613" y="9463"/>
                  </a:lnTo>
                  <a:lnTo>
                    <a:pt x="25964" y="9463"/>
                  </a:lnTo>
                  <a:lnTo>
                    <a:pt x="25964" y="8112"/>
                  </a:lnTo>
                  <a:close/>
                  <a:moveTo>
                    <a:pt x="13800" y="10813"/>
                  </a:moveTo>
                  <a:lnTo>
                    <a:pt x="13800" y="12164"/>
                  </a:lnTo>
                  <a:lnTo>
                    <a:pt x="15151" y="12164"/>
                  </a:lnTo>
                  <a:lnTo>
                    <a:pt x="15151" y="10813"/>
                  </a:lnTo>
                  <a:close/>
                  <a:moveTo>
                    <a:pt x="16511" y="10813"/>
                  </a:moveTo>
                  <a:lnTo>
                    <a:pt x="16511" y="12164"/>
                  </a:lnTo>
                  <a:lnTo>
                    <a:pt x="17861" y="12164"/>
                  </a:lnTo>
                  <a:lnTo>
                    <a:pt x="17861" y="10813"/>
                  </a:lnTo>
                  <a:close/>
                  <a:moveTo>
                    <a:pt x="19212" y="10813"/>
                  </a:moveTo>
                  <a:lnTo>
                    <a:pt x="19212" y="12164"/>
                  </a:lnTo>
                  <a:lnTo>
                    <a:pt x="20562" y="12164"/>
                  </a:lnTo>
                  <a:lnTo>
                    <a:pt x="20562" y="10813"/>
                  </a:lnTo>
                  <a:close/>
                  <a:moveTo>
                    <a:pt x="21912" y="10813"/>
                  </a:moveTo>
                  <a:lnTo>
                    <a:pt x="21912" y="12164"/>
                  </a:lnTo>
                  <a:lnTo>
                    <a:pt x="23263" y="12164"/>
                  </a:lnTo>
                  <a:lnTo>
                    <a:pt x="23263" y="10813"/>
                  </a:lnTo>
                  <a:close/>
                  <a:moveTo>
                    <a:pt x="24613" y="10813"/>
                  </a:moveTo>
                  <a:lnTo>
                    <a:pt x="24613" y="12164"/>
                  </a:lnTo>
                  <a:lnTo>
                    <a:pt x="25964" y="12164"/>
                  </a:lnTo>
                  <a:lnTo>
                    <a:pt x="25964" y="10813"/>
                  </a:lnTo>
                  <a:close/>
                  <a:moveTo>
                    <a:pt x="13800" y="13514"/>
                  </a:moveTo>
                  <a:lnTo>
                    <a:pt x="13800" y="14864"/>
                  </a:lnTo>
                  <a:lnTo>
                    <a:pt x="15151" y="14864"/>
                  </a:lnTo>
                  <a:lnTo>
                    <a:pt x="15151" y="13514"/>
                  </a:lnTo>
                  <a:close/>
                  <a:moveTo>
                    <a:pt x="16511" y="13514"/>
                  </a:moveTo>
                  <a:lnTo>
                    <a:pt x="16511" y="14864"/>
                  </a:lnTo>
                  <a:lnTo>
                    <a:pt x="17861" y="14864"/>
                  </a:lnTo>
                  <a:lnTo>
                    <a:pt x="17861" y="13514"/>
                  </a:lnTo>
                  <a:close/>
                  <a:moveTo>
                    <a:pt x="19212" y="13514"/>
                  </a:moveTo>
                  <a:lnTo>
                    <a:pt x="19212" y="14864"/>
                  </a:lnTo>
                  <a:lnTo>
                    <a:pt x="20562" y="14864"/>
                  </a:lnTo>
                  <a:lnTo>
                    <a:pt x="20562" y="13514"/>
                  </a:lnTo>
                  <a:close/>
                  <a:moveTo>
                    <a:pt x="21912" y="13514"/>
                  </a:moveTo>
                  <a:lnTo>
                    <a:pt x="21912" y="14864"/>
                  </a:lnTo>
                  <a:lnTo>
                    <a:pt x="23263" y="14864"/>
                  </a:lnTo>
                  <a:lnTo>
                    <a:pt x="23263" y="13514"/>
                  </a:lnTo>
                  <a:close/>
                  <a:moveTo>
                    <a:pt x="24613" y="13514"/>
                  </a:moveTo>
                  <a:lnTo>
                    <a:pt x="24613" y="14864"/>
                  </a:lnTo>
                  <a:lnTo>
                    <a:pt x="25964" y="14864"/>
                  </a:lnTo>
                  <a:lnTo>
                    <a:pt x="25964" y="13514"/>
                  </a:lnTo>
                  <a:close/>
                  <a:moveTo>
                    <a:pt x="13800" y="16215"/>
                  </a:moveTo>
                  <a:lnTo>
                    <a:pt x="13800" y="17565"/>
                  </a:lnTo>
                  <a:lnTo>
                    <a:pt x="15151" y="17565"/>
                  </a:lnTo>
                  <a:lnTo>
                    <a:pt x="15151" y="16215"/>
                  </a:lnTo>
                  <a:close/>
                  <a:moveTo>
                    <a:pt x="16511" y="16215"/>
                  </a:moveTo>
                  <a:lnTo>
                    <a:pt x="16511" y="17565"/>
                  </a:lnTo>
                  <a:lnTo>
                    <a:pt x="17861" y="17565"/>
                  </a:lnTo>
                  <a:lnTo>
                    <a:pt x="17861" y="16215"/>
                  </a:lnTo>
                  <a:close/>
                  <a:moveTo>
                    <a:pt x="19212" y="16215"/>
                  </a:moveTo>
                  <a:lnTo>
                    <a:pt x="19212" y="17565"/>
                  </a:lnTo>
                  <a:lnTo>
                    <a:pt x="20562" y="17565"/>
                  </a:lnTo>
                  <a:lnTo>
                    <a:pt x="20562" y="16215"/>
                  </a:lnTo>
                  <a:close/>
                  <a:moveTo>
                    <a:pt x="21912" y="16215"/>
                  </a:moveTo>
                  <a:lnTo>
                    <a:pt x="21912" y="17565"/>
                  </a:lnTo>
                  <a:lnTo>
                    <a:pt x="23263" y="17565"/>
                  </a:lnTo>
                  <a:lnTo>
                    <a:pt x="23263" y="16215"/>
                  </a:lnTo>
                  <a:close/>
                  <a:moveTo>
                    <a:pt x="24613" y="16215"/>
                  </a:moveTo>
                  <a:lnTo>
                    <a:pt x="24613" y="17565"/>
                  </a:lnTo>
                  <a:lnTo>
                    <a:pt x="25964" y="17565"/>
                  </a:lnTo>
                  <a:lnTo>
                    <a:pt x="25964" y="16215"/>
                  </a:lnTo>
                  <a:close/>
                  <a:moveTo>
                    <a:pt x="13800" y="18925"/>
                  </a:moveTo>
                  <a:lnTo>
                    <a:pt x="13800" y="20276"/>
                  </a:lnTo>
                  <a:lnTo>
                    <a:pt x="15151" y="20276"/>
                  </a:lnTo>
                  <a:lnTo>
                    <a:pt x="15151" y="18925"/>
                  </a:lnTo>
                  <a:close/>
                  <a:moveTo>
                    <a:pt x="16511" y="18925"/>
                  </a:moveTo>
                  <a:lnTo>
                    <a:pt x="16511" y="20276"/>
                  </a:lnTo>
                  <a:lnTo>
                    <a:pt x="17861" y="20276"/>
                  </a:lnTo>
                  <a:lnTo>
                    <a:pt x="17861" y="18925"/>
                  </a:lnTo>
                  <a:close/>
                  <a:moveTo>
                    <a:pt x="19212" y="18925"/>
                  </a:moveTo>
                  <a:lnTo>
                    <a:pt x="19212" y="20276"/>
                  </a:lnTo>
                  <a:lnTo>
                    <a:pt x="20562" y="20276"/>
                  </a:lnTo>
                  <a:lnTo>
                    <a:pt x="20562" y="18925"/>
                  </a:lnTo>
                  <a:close/>
                  <a:moveTo>
                    <a:pt x="21912" y="18925"/>
                  </a:moveTo>
                  <a:lnTo>
                    <a:pt x="21912" y="20276"/>
                  </a:lnTo>
                  <a:lnTo>
                    <a:pt x="23263" y="20276"/>
                  </a:lnTo>
                  <a:lnTo>
                    <a:pt x="23263" y="18925"/>
                  </a:lnTo>
                  <a:close/>
                  <a:moveTo>
                    <a:pt x="24613" y="18925"/>
                  </a:moveTo>
                  <a:lnTo>
                    <a:pt x="24613" y="20276"/>
                  </a:lnTo>
                  <a:lnTo>
                    <a:pt x="25964" y="20276"/>
                  </a:lnTo>
                  <a:lnTo>
                    <a:pt x="25964" y="18925"/>
                  </a:lnTo>
                  <a:close/>
                  <a:moveTo>
                    <a:pt x="13800" y="21626"/>
                  </a:moveTo>
                  <a:lnTo>
                    <a:pt x="13800" y="22977"/>
                  </a:lnTo>
                  <a:lnTo>
                    <a:pt x="15151" y="22977"/>
                  </a:lnTo>
                  <a:lnTo>
                    <a:pt x="15151" y="21626"/>
                  </a:lnTo>
                  <a:close/>
                  <a:moveTo>
                    <a:pt x="16511" y="21626"/>
                  </a:moveTo>
                  <a:lnTo>
                    <a:pt x="16511" y="22977"/>
                  </a:lnTo>
                  <a:lnTo>
                    <a:pt x="17861" y="22977"/>
                  </a:lnTo>
                  <a:lnTo>
                    <a:pt x="17861" y="21626"/>
                  </a:lnTo>
                  <a:close/>
                  <a:moveTo>
                    <a:pt x="19212" y="21626"/>
                  </a:moveTo>
                  <a:lnTo>
                    <a:pt x="19212" y="22977"/>
                  </a:lnTo>
                  <a:lnTo>
                    <a:pt x="20562" y="22977"/>
                  </a:lnTo>
                  <a:lnTo>
                    <a:pt x="20562" y="21626"/>
                  </a:lnTo>
                  <a:close/>
                  <a:moveTo>
                    <a:pt x="21912" y="21626"/>
                  </a:moveTo>
                  <a:lnTo>
                    <a:pt x="21912" y="22977"/>
                  </a:lnTo>
                  <a:lnTo>
                    <a:pt x="23263" y="22977"/>
                  </a:lnTo>
                  <a:lnTo>
                    <a:pt x="23263" y="21626"/>
                  </a:lnTo>
                  <a:close/>
                  <a:moveTo>
                    <a:pt x="24613" y="21626"/>
                  </a:moveTo>
                  <a:lnTo>
                    <a:pt x="24613" y="22977"/>
                  </a:lnTo>
                  <a:lnTo>
                    <a:pt x="25964" y="22977"/>
                  </a:lnTo>
                  <a:lnTo>
                    <a:pt x="25964" y="21626"/>
                  </a:lnTo>
                  <a:close/>
                  <a:moveTo>
                    <a:pt x="13800" y="24327"/>
                  </a:moveTo>
                  <a:lnTo>
                    <a:pt x="13800" y="25677"/>
                  </a:lnTo>
                  <a:lnTo>
                    <a:pt x="15151" y="25677"/>
                  </a:lnTo>
                  <a:lnTo>
                    <a:pt x="15151" y="24327"/>
                  </a:lnTo>
                  <a:close/>
                  <a:moveTo>
                    <a:pt x="16511" y="24327"/>
                  </a:moveTo>
                  <a:lnTo>
                    <a:pt x="16511" y="25677"/>
                  </a:lnTo>
                  <a:lnTo>
                    <a:pt x="17861" y="25677"/>
                  </a:lnTo>
                  <a:lnTo>
                    <a:pt x="17861" y="24327"/>
                  </a:lnTo>
                  <a:close/>
                  <a:moveTo>
                    <a:pt x="19212" y="24327"/>
                  </a:moveTo>
                  <a:lnTo>
                    <a:pt x="19212" y="25677"/>
                  </a:lnTo>
                  <a:lnTo>
                    <a:pt x="20562" y="25677"/>
                  </a:lnTo>
                  <a:lnTo>
                    <a:pt x="20562" y="24327"/>
                  </a:lnTo>
                  <a:close/>
                  <a:moveTo>
                    <a:pt x="21912" y="24327"/>
                  </a:moveTo>
                  <a:lnTo>
                    <a:pt x="21912" y="25677"/>
                  </a:lnTo>
                  <a:lnTo>
                    <a:pt x="23263" y="25677"/>
                  </a:lnTo>
                  <a:lnTo>
                    <a:pt x="23263" y="24327"/>
                  </a:lnTo>
                  <a:close/>
                  <a:moveTo>
                    <a:pt x="24613" y="24327"/>
                  </a:moveTo>
                  <a:lnTo>
                    <a:pt x="24613" y="25677"/>
                  </a:lnTo>
                  <a:lnTo>
                    <a:pt x="25964" y="25677"/>
                  </a:lnTo>
                  <a:lnTo>
                    <a:pt x="25964" y="24327"/>
                  </a:lnTo>
                  <a:close/>
                  <a:moveTo>
                    <a:pt x="13800" y="27028"/>
                  </a:moveTo>
                  <a:lnTo>
                    <a:pt x="13800" y="28378"/>
                  </a:lnTo>
                  <a:lnTo>
                    <a:pt x="15151" y="28378"/>
                  </a:lnTo>
                  <a:lnTo>
                    <a:pt x="15151" y="27028"/>
                  </a:lnTo>
                  <a:close/>
                  <a:moveTo>
                    <a:pt x="16511" y="27028"/>
                  </a:moveTo>
                  <a:lnTo>
                    <a:pt x="16511" y="28378"/>
                  </a:lnTo>
                  <a:lnTo>
                    <a:pt x="17861" y="28378"/>
                  </a:lnTo>
                  <a:lnTo>
                    <a:pt x="17861" y="27028"/>
                  </a:lnTo>
                  <a:close/>
                  <a:moveTo>
                    <a:pt x="19212" y="27028"/>
                  </a:moveTo>
                  <a:lnTo>
                    <a:pt x="19212" y="28378"/>
                  </a:lnTo>
                  <a:lnTo>
                    <a:pt x="20562" y="28378"/>
                  </a:lnTo>
                  <a:lnTo>
                    <a:pt x="20562" y="27028"/>
                  </a:lnTo>
                  <a:close/>
                  <a:moveTo>
                    <a:pt x="21912" y="27028"/>
                  </a:moveTo>
                  <a:lnTo>
                    <a:pt x="21912" y="28378"/>
                  </a:lnTo>
                  <a:lnTo>
                    <a:pt x="23263" y="28378"/>
                  </a:lnTo>
                  <a:lnTo>
                    <a:pt x="23263" y="27028"/>
                  </a:lnTo>
                  <a:close/>
                  <a:moveTo>
                    <a:pt x="24613" y="27028"/>
                  </a:moveTo>
                  <a:lnTo>
                    <a:pt x="24613" y="28378"/>
                  </a:lnTo>
                  <a:lnTo>
                    <a:pt x="25964" y="28378"/>
                  </a:lnTo>
                  <a:lnTo>
                    <a:pt x="25964" y="27028"/>
                  </a:lnTo>
                  <a:close/>
                  <a:moveTo>
                    <a:pt x="13800" y="29729"/>
                  </a:moveTo>
                  <a:lnTo>
                    <a:pt x="13800" y="31079"/>
                  </a:lnTo>
                  <a:lnTo>
                    <a:pt x="15151" y="31079"/>
                  </a:lnTo>
                  <a:lnTo>
                    <a:pt x="15151" y="29729"/>
                  </a:lnTo>
                  <a:close/>
                  <a:moveTo>
                    <a:pt x="16511" y="29729"/>
                  </a:moveTo>
                  <a:lnTo>
                    <a:pt x="16511" y="31079"/>
                  </a:lnTo>
                  <a:lnTo>
                    <a:pt x="17861" y="31079"/>
                  </a:lnTo>
                  <a:lnTo>
                    <a:pt x="17861" y="29729"/>
                  </a:lnTo>
                  <a:close/>
                  <a:moveTo>
                    <a:pt x="19212" y="29729"/>
                  </a:moveTo>
                  <a:lnTo>
                    <a:pt x="19212" y="31079"/>
                  </a:lnTo>
                  <a:lnTo>
                    <a:pt x="20562" y="31079"/>
                  </a:lnTo>
                  <a:lnTo>
                    <a:pt x="20562" y="29729"/>
                  </a:lnTo>
                  <a:close/>
                  <a:moveTo>
                    <a:pt x="21912" y="29729"/>
                  </a:moveTo>
                  <a:lnTo>
                    <a:pt x="21912" y="31079"/>
                  </a:lnTo>
                  <a:lnTo>
                    <a:pt x="23263" y="31079"/>
                  </a:lnTo>
                  <a:lnTo>
                    <a:pt x="23263" y="29729"/>
                  </a:lnTo>
                  <a:close/>
                  <a:moveTo>
                    <a:pt x="24613" y="29729"/>
                  </a:moveTo>
                  <a:lnTo>
                    <a:pt x="24613" y="31079"/>
                  </a:lnTo>
                  <a:lnTo>
                    <a:pt x="25964" y="31079"/>
                  </a:lnTo>
                  <a:lnTo>
                    <a:pt x="25964" y="29729"/>
                  </a:lnTo>
                  <a:close/>
                  <a:moveTo>
                    <a:pt x="5018" y="43243"/>
                  </a:moveTo>
                  <a:lnTo>
                    <a:pt x="5018" y="45953"/>
                  </a:lnTo>
                  <a:lnTo>
                    <a:pt x="6368" y="45953"/>
                  </a:lnTo>
                  <a:lnTo>
                    <a:pt x="6368" y="43243"/>
                  </a:lnTo>
                  <a:close/>
                  <a:moveTo>
                    <a:pt x="7048" y="43243"/>
                  </a:moveTo>
                  <a:lnTo>
                    <a:pt x="7048" y="45953"/>
                  </a:lnTo>
                  <a:lnTo>
                    <a:pt x="8399" y="45953"/>
                  </a:lnTo>
                  <a:lnTo>
                    <a:pt x="8399" y="43243"/>
                  </a:lnTo>
                  <a:close/>
                  <a:moveTo>
                    <a:pt x="9079" y="43243"/>
                  </a:moveTo>
                  <a:lnTo>
                    <a:pt x="9079" y="45953"/>
                  </a:lnTo>
                  <a:lnTo>
                    <a:pt x="10429" y="45953"/>
                  </a:lnTo>
                  <a:lnTo>
                    <a:pt x="10429" y="43243"/>
                  </a:lnTo>
                  <a:close/>
                  <a:moveTo>
                    <a:pt x="29345" y="43243"/>
                  </a:moveTo>
                  <a:lnTo>
                    <a:pt x="29345" y="45953"/>
                  </a:lnTo>
                  <a:lnTo>
                    <a:pt x="30695" y="45953"/>
                  </a:lnTo>
                  <a:lnTo>
                    <a:pt x="30695" y="43243"/>
                  </a:lnTo>
                  <a:close/>
                  <a:moveTo>
                    <a:pt x="31375" y="43243"/>
                  </a:moveTo>
                  <a:lnTo>
                    <a:pt x="31375" y="45953"/>
                  </a:lnTo>
                  <a:lnTo>
                    <a:pt x="32726" y="45953"/>
                  </a:lnTo>
                  <a:lnTo>
                    <a:pt x="32726" y="43243"/>
                  </a:lnTo>
                  <a:close/>
                  <a:moveTo>
                    <a:pt x="33396" y="43243"/>
                  </a:moveTo>
                  <a:lnTo>
                    <a:pt x="33396" y="45953"/>
                  </a:lnTo>
                  <a:lnTo>
                    <a:pt x="34746" y="45953"/>
                  </a:lnTo>
                  <a:lnTo>
                    <a:pt x="34746" y="43243"/>
                  </a:lnTo>
                  <a:close/>
                  <a:moveTo>
                    <a:pt x="13130" y="41892"/>
                  </a:moveTo>
                  <a:lnTo>
                    <a:pt x="13130" y="47304"/>
                  </a:lnTo>
                  <a:lnTo>
                    <a:pt x="14480" y="47304"/>
                  </a:lnTo>
                  <a:lnTo>
                    <a:pt x="14480" y="41892"/>
                  </a:lnTo>
                  <a:close/>
                  <a:moveTo>
                    <a:pt x="15831" y="41892"/>
                  </a:moveTo>
                  <a:lnTo>
                    <a:pt x="15831" y="47304"/>
                  </a:lnTo>
                  <a:lnTo>
                    <a:pt x="23943" y="47304"/>
                  </a:lnTo>
                  <a:lnTo>
                    <a:pt x="23943" y="41892"/>
                  </a:lnTo>
                  <a:close/>
                  <a:moveTo>
                    <a:pt x="25293" y="41892"/>
                  </a:moveTo>
                  <a:lnTo>
                    <a:pt x="25293" y="47304"/>
                  </a:lnTo>
                  <a:lnTo>
                    <a:pt x="26644" y="47304"/>
                  </a:lnTo>
                  <a:lnTo>
                    <a:pt x="26644" y="41892"/>
                  </a:lnTo>
                  <a:close/>
                  <a:moveTo>
                    <a:pt x="0" y="48063"/>
                  </a:moveTo>
                  <a:lnTo>
                    <a:pt x="0" y="48822"/>
                  </a:lnTo>
                  <a:lnTo>
                    <a:pt x="39773" y="48822"/>
                  </a:lnTo>
                  <a:lnTo>
                    <a:pt x="39773" y="480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5"/>
          <p:cNvGrpSpPr/>
          <p:nvPr/>
        </p:nvGrpSpPr>
        <p:grpSpPr>
          <a:xfrm>
            <a:off x="8130358" y="4391979"/>
            <a:ext cx="597094" cy="566150"/>
            <a:chOff x="8428908" y="4391979"/>
            <a:chExt cx="597094" cy="566150"/>
          </a:xfrm>
        </p:grpSpPr>
        <p:grpSp>
          <p:nvGrpSpPr>
            <p:cNvPr id="1112" name="Google Shape;1112;p45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1113" name="Google Shape;1113;p4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45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1116" name="Google Shape;1116;p45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5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46079CC-B726-7ECC-6204-040064DD2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7" name="Google Shape;687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/>
          </p:nvPr>
        </p:nvSpPr>
        <p:spPr>
          <a:xfrm>
            <a:off x="715100" y="24367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704" name="Google Shape;704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8" name="Google Shape;718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06B2D5D-DFED-ECF1-2A58-240510EA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720000" y="1212524"/>
            <a:ext cx="7704000" cy="239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Housing was one of the challenges that Singapore initially faced.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Shifted towards the direction of home ownership in the late 1960s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By 1980s, homeownership has grown. 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In 2022,  Singapore home ownership has increased to 89.3 percent despite rising property cost.</a:t>
            </a:r>
          </a:p>
          <a:p>
            <a:pPr marL="152400" indent="0" algn="l">
              <a:lnSpc>
                <a:spcPct val="150000"/>
              </a:lnSpc>
              <a:buNone/>
            </a:pPr>
            <a:br>
              <a:rPr lang="en-US" sz="1800" dirty="0">
                <a:solidFill>
                  <a:srgbClr val="000000"/>
                </a:solidFill>
                <a:latin typeface="Helvetica Neue"/>
              </a:rPr>
            </a:b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0"/>
          <p:cNvSpPr txBox="1">
            <a:spLocks noGrp="1"/>
          </p:cNvSpPr>
          <p:nvPr>
            <p:ph type="title"/>
          </p:nvPr>
        </p:nvSpPr>
        <p:spPr>
          <a:xfrm>
            <a:off x="4931400" y="1349900"/>
            <a:ext cx="3139500" cy="13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Housing</a:t>
            </a:r>
            <a:endParaRPr b="1" dirty="0"/>
          </a:p>
        </p:txBody>
      </p:sp>
      <p:sp>
        <p:nvSpPr>
          <p:cNvPr id="729" name="Google Shape;729;p30"/>
          <p:cNvSpPr txBox="1">
            <a:spLocks noGrp="1"/>
          </p:cNvSpPr>
          <p:nvPr>
            <p:ph type="subTitle" idx="1"/>
          </p:nvPr>
        </p:nvSpPr>
        <p:spPr>
          <a:xfrm>
            <a:off x="4931400" y="2666500"/>
            <a:ext cx="31395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Helvetica Neue"/>
              </a:rPr>
              <a:t>Continues to be a long term financial commitment for most Singaporeans.</a:t>
            </a:r>
            <a:endParaRPr sz="1800" dirty="0"/>
          </a:p>
        </p:txBody>
      </p:sp>
      <p:grpSp>
        <p:nvGrpSpPr>
          <p:cNvPr id="730" name="Google Shape;730;p30"/>
          <p:cNvGrpSpPr/>
          <p:nvPr/>
        </p:nvGrpSpPr>
        <p:grpSpPr>
          <a:xfrm>
            <a:off x="4102371" y="4461256"/>
            <a:ext cx="597094" cy="566150"/>
            <a:chOff x="8428908" y="4391979"/>
            <a:chExt cx="597094" cy="566150"/>
          </a:xfrm>
        </p:grpSpPr>
        <p:grpSp>
          <p:nvGrpSpPr>
            <p:cNvPr id="731" name="Google Shape;731;p30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32" name="Google Shape;732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4" name="Google Shape;734;p30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35" name="Google Shape;735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7" name="Google Shape;737;p30"/>
          <p:cNvGrpSpPr/>
          <p:nvPr/>
        </p:nvGrpSpPr>
        <p:grpSpPr>
          <a:xfrm>
            <a:off x="902061" y="698982"/>
            <a:ext cx="3139564" cy="4214123"/>
            <a:chOff x="4175925" y="631900"/>
            <a:chExt cx="871375" cy="1169550"/>
          </a:xfrm>
        </p:grpSpPr>
        <p:sp>
          <p:nvSpPr>
            <p:cNvPr id="738" name="Google Shape;738;p30"/>
            <p:cNvSpPr/>
            <p:nvPr/>
          </p:nvSpPr>
          <p:spPr>
            <a:xfrm>
              <a:off x="4557400" y="631900"/>
              <a:ext cx="464775" cy="99100"/>
            </a:xfrm>
            <a:custGeom>
              <a:avLst/>
              <a:gdLst/>
              <a:ahLst/>
              <a:cxnLst/>
              <a:rect l="l" t="t" r="r" b="b"/>
              <a:pathLst>
                <a:path w="18591" h="3964" extrusionOk="0">
                  <a:moveTo>
                    <a:pt x="18591" y="0"/>
                  </a:moveTo>
                  <a:lnTo>
                    <a:pt x="18591" y="3963"/>
                  </a:lnTo>
                  <a:lnTo>
                    <a:pt x="0" y="3963"/>
                  </a:lnTo>
                  <a:lnTo>
                    <a:pt x="0" y="15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0"/>
            <p:cNvSpPr/>
            <p:nvPr/>
          </p:nvSpPr>
          <p:spPr>
            <a:xfrm>
              <a:off x="4575625" y="646200"/>
              <a:ext cx="428550" cy="81100"/>
            </a:xfrm>
            <a:custGeom>
              <a:avLst/>
              <a:gdLst/>
              <a:ahLst/>
              <a:cxnLst/>
              <a:rect l="l" t="t" r="r" b="b"/>
              <a:pathLst>
                <a:path w="17142" h="3244" extrusionOk="0">
                  <a:moveTo>
                    <a:pt x="17142" y="0"/>
                  </a:moveTo>
                  <a:lnTo>
                    <a:pt x="17142" y="3243"/>
                  </a:lnTo>
                  <a:lnTo>
                    <a:pt x="1" y="3243"/>
                  </a:lnTo>
                  <a:lnTo>
                    <a:pt x="1" y="12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525100" y="694000"/>
              <a:ext cx="522200" cy="1102525"/>
            </a:xfrm>
            <a:custGeom>
              <a:avLst/>
              <a:gdLst/>
              <a:ahLst/>
              <a:cxnLst/>
              <a:rect l="l" t="t" r="r" b="b"/>
              <a:pathLst>
                <a:path w="20888" h="44101" extrusionOk="0">
                  <a:moveTo>
                    <a:pt x="1" y="0"/>
                  </a:moveTo>
                  <a:lnTo>
                    <a:pt x="20888" y="0"/>
                  </a:lnTo>
                  <a:lnTo>
                    <a:pt x="20888" y="44101"/>
                  </a:lnTo>
                  <a:lnTo>
                    <a:pt x="1" y="44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4535950" y="750675"/>
              <a:ext cx="500525" cy="998550"/>
            </a:xfrm>
            <a:custGeom>
              <a:avLst/>
              <a:gdLst/>
              <a:ahLst/>
              <a:cxnLst/>
              <a:rect l="l" t="t" r="r" b="b"/>
              <a:pathLst>
                <a:path w="20021" h="39942" extrusionOk="0">
                  <a:moveTo>
                    <a:pt x="1" y="1"/>
                  </a:moveTo>
                  <a:lnTo>
                    <a:pt x="20020" y="1"/>
                  </a:lnTo>
                  <a:lnTo>
                    <a:pt x="20020" y="39941"/>
                  </a:lnTo>
                  <a:lnTo>
                    <a:pt x="1" y="399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4532000" y="748700"/>
              <a:ext cx="508650" cy="1003225"/>
            </a:xfrm>
            <a:custGeom>
              <a:avLst/>
              <a:gdLst/>
              <a:ahLst/>
              <a:cxnLst/>
              <a:rect l="l" t="t" r="r" b="b"/>
              <a:pathLst>
                <a:path w="20346" h="40129" extrusionOk="0">
                  <a:moveTo>
                    <a:pt x="20267" y="1"/>
                  </a:moveTo>
                  <a:lnTo>
                    <a:pt x="20070" y="1"/>
                  </a:lnTo>
                  <a:lnTo>
                    <a:pt x="17832" y="1"/>
                  </a:lnTo>
                  <a:lnTo>
                    <a:pt x="17566" y="1"/>
                  </a:lnTo>
                  <a:lnTo>
                    <a:pt x="15319" y="1"/>
                  </a:lnTo>
                  <a:lnTo>
                    <a:pt x="15053" y="1"/>
                  </a:lnTo>
                  <a:lnTo>
                    <a:pt x="12815" y="1"/>
                  </a:lnTo>
                  <a:lnTo>
                    <a:pt x="12549" y="1"/>
                  </a:lnTo>
                  <a:lnTo>
                    <a:pt x="10302" y="1"/>
                  </a:lnTo>
                  <a:lnTo>
                    <a:pt x="10035" y="1"/>
                  </a:lnTo>
                  <a:lnTo>
                    <a:pt x="7798" y="1"/>
                  </a:lnTo>
                  <a:lnTo>
                    <a:pt x="7522" y="1"/>
                  </a:lnTo>
                  <a:lnTo>
                    <a:pt x="5284" y="1"/>
                  </a:lnTo>
                  <a:lnTo>
                    <a:pt x="5018" y="1"/>
                  </a:lnTo>
                  <a:lnTo>
                    <a:pt x="2771" y="1"/>
                  </a:lnTo>
                  <a:lnTo>
                    <a:pt x="2505" y="1"/>
                  </a:lnTo>
                  <a:lnTo>
                    <a:pt x="267" y="1"/>
                  </a:lnTo>
                  <a:lnTo>
                    <a:pt x="70" y="1"/>
                  </a:lnTo>
                  <a:lnTo>
                    <a:pt x="1" y="1"/>
                  </a:lnTo>
                  <a:lnTo>
                    <a:pt x="1" y="40129"/>
                  </a:lnTo>
                  <a:lnTo>
                    <a:pt x="267" y="40129"/>
                  </a:lnTo>
                  <a:lnTo>
                    <a:pt x="267" y="37911"/>
                  </a:lnTo>
                  <a:lnTo>
                    <a:pt x="2505" y="37911"/>
                  </a:lnTo>
                  <a:lnTo>
                    <a:pt x="2505" y="40129"/>
                  </a:lnTo>
                  <a:lnTo>
                    <a:pt x="2771" y="40129"/>
                  </a:lnTo>
                  <a:lnTo>
                    <a:pt x="2771" y="37911"/>
                  </a:lnTo>
                  <a:lnTo>
                    <a:pt x="5018" y="37911"/>
                  </a:lnTo>
                  <a:lnTo>
                    <a:pt x="5018" y="40129"/>
                  </a:lnTo>
                  <a:lnTo>
                    <a:pt x="5284" y="40129"/>
                  </a:lnTo>
                  <a:lnTo>
                    <a:pt x="5284" y="37911"/>
                  </a:lnTo>
                  <a:lnTo>
                    <a:pt x="7522" y="37911"/>
                  </a:lnTo>
                  <a:lnTo>
                    <a:pt x="7522" y="40129"/>
                  </a:lnTo>
                  <a:lnTo>
                    <a:pt x="7798" y="40129"/>
                  </a:lnTo>
                  <a:lnTo>
                    <a:pt x="7798" y="37911"/>
                  </a:lnTo>
                  <a:lnTo>
                    <a:pt x="10035" y="37911"/>
                  </a:lnTo>
                  <a:lnTo>
                    <a:pt x="10035" y="40129"/>
                  </a:lnTo>
                  <a:lnTo>
                    <a:pt x="10302" y="40129"/>
                  </a:lnTo>
                  <a:lnTo>
                    <a:pt x="10302" y="37911"/>
                  </a:lnTo>
                  <a:lnTo>
                    <a:pt x="12549" y="37911"/>
                  </a:lnTo>
                  <a:lnTo>
                    <a:pt x="12549" y="40129"/>
                  </a:lnTo>
                  <a:lnTo>
                    <a:pt x="12815" y="40129"/>
                  </a:lnTo>
                  <a:lnTo>
                    <a:pt x="12815" y="37911"/>
                  </a:lnTo>
                  <a:lnTo>
                    <a:pt x="15053" y="37911"/>
                  </a:lnTo>
                  <a:lnTo>
                    <a:pt x="15053" y="40129"/>
                  </a:lnTo>
                  <a:lnTo>
                    <a:pt x="15319" y="40129"/>
                  </a:lnTo>
                  <a:lnTo>
                    <a:pt x="15319" y="37911"/>
                  </a:lnTo>
                  <a:lnTo>
                    <a:pt x="17566" y="37911"/>
                  </a:lnTo>
                  <a:lnTo>
                    <a:pt x="17566" y="40129"/>
                  </a:lnTo>
                  <a:lnTo>
                    <a:pt x="17832" y="40129"/>
                  </a:lnTo>
                  <a:lnTo>
                    <a:pt x="17832" y="37911"/>
                  </a:lnTo>
                  <a:lnTo>
                    <a:pt x="20070" y="37911"/>
                  </a:lnTo>
                  <a:lnTo>
                    <a:pt x="20070" y="40129"/>
                  </a:lnTo>
                  <a:lnTo>
                    <a:pt x="20346" y="40129"/>
                  </a:lnTo>
                  <a:lnTo>
                    <a:pt x="20346" y="1"/>
                  </a:lnTo>
                  <a:close/>
                  <a:moveTo>
                    <a:pt x="20070" y="267"/>
                  </a:moveTo>
                  <a:lnTo>
                    <a:pt x="20070" y="2514"/>
                  </a:lnTo>
                  <a:lnTo>
                    <a:pt x="17832" y="2514"/>
                  </a:lnTo>
                  <a:lnTo>
                    <a:pt x="17832" y="267"/>
                  </a:lnTo>
                  <a:close/>
                  <a:moveTo>
                    <a:pt x="10035" y="12815"/>
                  </a:moveTo>
                  <a:lnTo>
                    <a:pt x="10035" y="14924"/>
                  </a:lnTo>
                  <a:lnTo>
                    <a:pt x="7798" y="14924"/>
                  </a:lnTo>
                  <a:lnTo>
                    <a:pt x="7798" y="12815"/>
                  </a:lnTo>
                  <a:close/>
                  <a:moveTo>
                    <a:pt x="7798" y="12549"/>
                  </a:moveTo>
                  <a:lnTo>
                    <a:pt x="7798" y="10439"/>
                  </a:lnTo>
                  <a:lnTo>
                    <a:pt x="10035" y="10439"/>
                  </a:lnTo>
                  <a:lnTo>
                    <a:pt x="10035" y="12549"/>
                  </a:lnTo>
                  <a:close/>
                  <a:moveTo>
                    <a:pt x="10035" y="15456"/>
                  </a:moveTo>
                  <a:lnTo>
                    <a:pt x="10035" y="17566"/>
                  </a:lnTo>
                  <a:lnTo>
                    <a:pt x="7798" y="17566"/>
                  </a:lnTo>
                  <a:lnTo>
                    <a:pt x="7798" y="15456"/>
                  </a:lnTo>
                  <a:close/>
                  <a:moveTo>
                    <a:pt x="10035" y="17832"/>
                  </a:moveTo>
                  <a:lnTo>
                    <a:pt x="10035" y="19941"/>
                  </a:lnTo>
                  <a:lnTo>
                    <a:pt x="7798" y="19941"/>
                  </a:lnTo>
                  <a:lnTo>
                    <a:pt x="7798" y="17832"/>
                  </a:lnTo>
                  <a:close/>
                  <a:moveTo>
                    <a:pt x="10035" y="20484"/>
                  </a:moveTo>
                  <a:lnTo>
                    <a:pt x="10035" y="22583"/>
                  </a:lnTo>
                  <a:lnTo>
                    <a:pt x="7798" y="22583"/>
                  </a:lnTo>
                  <a:lnTo>
                    <a:pt x="7798" y="20484"/>
                  </a:lnTo>
                  <a:close/>
                  <a:moveTo>
                    <a:pt x="10035" y="22849"/>
                  </a:moveTo>
                  <a:lnTo>
                    <a:pt x="10035" y="24959"/>
                  </a:lnTo>
                  <a:lnTo>
                    <a:pt x="7798" y="24959"/>
                  </a:lnTo>
                  <a:lnTo>
                    <a:pt x="7798" y="22849"/>
                  </a:lnTo>
                  <a:close/>
                  <a:moveTo>
                    <a:pt x="10035" y="25501"/>
                  </a:moveTo>
                  <a:lnTo>
                    <a:pt x="10035" y="27600"/>
                  </a:lnTo>
                  <a:lnTo>
                    <a:pt x="7798" y="27600"/>
                  </a:lnTo>
                  <a:lnTo>
                    <a:pt x="7798" y="25501"/>
                  </a:lnTo>
                  <a:close/>
                  <a:moveTo>
                    <a:pt x="10302" y="25501"/>
                  </a:moveTo>
                  <a:lnTo>
                    <a:pt x="12549" y="25501"/>
                  </a:lnTo>
                  <a:lnTo>
                    <a:pt x="12549" y="27600"/>
                  </a:lnTo>
                  <a:lnTo>
                    <a:pt x="10302" y="27600"/>
                  </a:lnTo>
                  <a:close/>
                  <a:moveTo>
                    <a:pt x="10302" y="24959"/>
                  </a:moveTo>
                  <a:lnTo>
                    <a:pt x="10302" y="22859"/>
                  </a:lnTo>
                  <a:lnTo>
                    <a:pt x="12549" y="22859"/>
                  </a:lnTo>
                  <a:lnTo>
                    <a:pt x="12549" y="24959"/>
                  </a:lnTo>
                  <a:close/>
                  <a:moveTo>
                    <a:pt x="10302" y="22583"/>
                  </a:moveTo>
                  <a:lnTo>
                    <a:pt x="10302" y="20484"/>
                  </a:lnTo>
                  <a:lnTo>
                    <a:pt x="12549" y="20484"/>
                  </a:lnTo>
                  <a:lnTo>
                    <a:pt x="12549" y="22583"/>
                  </a:lnTo>
                  <a:close/>
                  <a:moveTo>
                    <a:pt x="10302" y="19941"/>
                  </a:moveTo>
                  <a:lnTo>
                    <a:pt x="10302" y="17832"/>
                  </a:lnTo>
                  <a:lnTo>
                    <a:pt x="12549" y="17832"/>
                  </a:lnTo>
                  <a:lnTo>
                    <a:pt x="12549" y="19941"/>
                  </a:lnTo>
                  <a:close/>
                  <a:moveTo>
                    <a:pt x="10302" y="17566"/>
                  </a:moveTo>
                  <a:lnTo>
                    <a:pt x="10302" y="15456"/>
                  </a:lnTo>
                  <a:lnTo>
                    <a:pt x="12549" y="15456"/>
                  </a:lnTo>
                  <a:lnTo>
                    <a:pt x="12549" y="17566"/>
                  </a:lnTo>
                  <a:close/>
                  <a:moveTo>
                    <a:pt x="10302" y="14924"/>
                  </a:moveTo>
                  <a:lnTo>
                    <a:pt x="10302" y="12815"/>
                  </a:lnTo>
                  <a:lnTo>
                    <a:pt x="12549" y="12815"/>
                  </a:lnTo>
                  <a:lnTo>
                    <a:pt x="12549" y="14924"/>
                  </a:lnTo>
                  <a:close/>
                  <a:moveTo>
                    <a:pt x="10302" y="12549"/>
                  </a:moveTo>
                  <a:lnTo>
                    <a:pt x="10302" y="10439"/>
                  </a:lnTo>
                  <a:lnTo>
                    <a:pt x="12549" y="10439"/>
                  </a:lnTo>
                  <a:lnTo>
                    <a:pt x="12549" y="12549"/>
                  </a:lnTo>
                  <a:close/>
                  <a:moveTo>
                    <a:pt x="10302" y="9907"/>
                  </a:moveTo>
                  <a:lnTo>
                    <a:pt x="10302" y="7798"/>
                  </a:lnTo>
                  <a:lnTo>
                    <a:pt x="12549" y="7798"/>
                  </a:lnTo>
                  <a:lnTo>
                    <a:pt x="12549" y="9907"/>
                  </a:lnTo>
                  <a:close/>
                  <a:moveTo>
                    <a:pt x="10035" y="9907"/>
                  </a:moveTo>
                  <a:lnTo>
                    <a:pt x="7798" y="9907"/>
                  </a:lnTo>
                  <a:lnTo>
                    <a:pt x="7798" y="7798"/>
                  </a:lnTo>
                  <a:lnTo>
                    <a:pt x="10035" y="7798"/>
                  </a:lnTo>
                  <a:close/>
                  <a:moveTo>
                    <a:pt x="7522" y="9907"/>
                  </a:moveTo>
                  <a:lnTo>
                    <a:pt x="5284" y="9907"/>
                  </a:lnTo>
                  <a:lnTo>
                    <a:pt x="5284" y="7798"/>
                  </a:lnTo>
                  <a:lnTo>
                    <a:pt x="7522" y="7798"/>
                  </a:lnTo>
                  <a:close/>
                  <a:moveTo>
                    <a:pt x="7522" y="10439"/>
                  </a:moveTo>
                  <a:lnTo>
                    <a:pt x="7522" y="12549"/>
                  </a:lnTo>
                  <a:lnTo>
                    <a:pt x="5284" y="12549"/>
                  </a:lnTo>
                  <a:lnTo>
                    <a:pt x="5284" y="10439"/>
                  </a:lnTo>
                  <a:lnTo>
                    <a:pt x="7522" y="10439"/>
                  </a:lnTo>
                  <a:close/>
                  <a:moveTo>
                    <a:pt x="7522" y="12815"/>
                  </a:moveTo>
                  <a:lnTo>
                    <a:pt x="7522" y="14924"/>
                  </a:lnTo>
                  <a:lnTo>
                    <a:pt x="5284" y="14924"/>
                  </a:lnTo>
                  <a:lnTo>
                    <a:pt x="5284" y="12815"/>
                  </a:lnTo>
                  <a:close/>
                  <a:moveTo>
                    <a:pt x="7522" y="15456"/>
                  </a:moveTo>
                  <a:lnTo>
                    <a:pt x="7522" y="17566"/>
                  </a:lnTo>
                  <a:lnTo>
                    <a:pt x="5284" y="17566"/>
                  </a:lnTo>
                  <a:lnTo>
                    <a:pt x="5284" y="15456"/>
                  </a:lnTo>
                  <a:close/>
                  <a:moveTo>
                    <a:pt x="7522" y="17832"/>
                  </a:moveTo>
                  <a:lnTo>
                    <a:pt x="7522" y="19941"/>
                  </a:lnTo>
                  <a:lnTo>
                    <a:pt x="5284" y="19941"/>
                  </a:lnTo>
                  <a:lnTo>
                    <a:pt x="5284" y="17832"/>
                  </a:lnTo>
                  <a:close/>
                  <a:moveTo>
                    <a:pt x="7522" y="20484"/>
                  </a:moveTo>
                  <a:lnTo>
                    <a:pt x="7522" y="22583"/>
                  </a:lnTo>
                  <a:lnTo>
                    <a:pt x="5284" y="22583"/>
                  </a:lnTo>
                  <a:lnTo>
                    <a:pt x="5284" y="20484"/>
                  </a:lnTo>
                  <a:close/>
                  <a:moveTo>
                    <a:pt x="7522" y="22849"/>
                  </a:moveTo>
                  <a:lnTo>
                    <a:pt x="7522" y="24959"/>
                  </a:lnTo>
                  <a:lnTo>
                    <a:pt x="5284" y="24959"/>
                  </a:lnTo>
                  <a:lnTo>
                    <a:pt x="5284" y="22849"/>
                  </a:lnTo>
                  <a:close/>
                  <a:moveTo>
                    <a:pt x="7522" y="25501"/>
                  </a:moveTo>
                  <a:lnTo>
                    <a:pt x="7522" y="27600"/>
                  </a:lnTo>
                  <a:lnTo>
                    <a:pt x="5284" y="27600"/>
                  </a:lnTo>
                  <a:lnTo>
                    <a:pt x="5284" y="25501"/>
                  </a:lnTo>
                  <a:close/>
                  <a:moveTo>
                    <a:pt x="7522" y="27876"/>
                  </a:moveTo>
                  <a:lnTo>
                    <a:pt x="7522" y="29976"/>
                  </a:lnTo>
                  <a:lnTo>
                    <a:pt x="5284" y="29976"/>
                  </a:lnTo>
                  <a:lnTo>
                    <a:pt x="5284" y="27876"/>
                  </a:lnTo>
                  <a:close/>
                  <a:moveTo>
                    <a:pt x="7798" y="27876"/>
                  </a:moveTo>
                  <a:lnTo>
                    <a:pt x="10035" y="27876"/>
                  </a:lnTo>
                  <a:lnTo>
                    <a:pt x="10035" y="29976"/>
                  </a:lnTo>
                  <a:lnTo>
                    <a:pt x="7798" y="29976"/>
                  </a:lnTo>
                  <a:close/>
                  <a:moveTo>
                    <a:pt x="10302" y="27876"/>
                  </a:moveTo>
                  <a:lnTo>
                    <a:pt x="12549" y="27876"/>
                  </a:lnTo>
                  <a:lnTo>
                    <a:pt x="12549" y="29976"/>
                  </a:lnTo>
                  <a:lnTo>
                    <a:pt x="10302" y="29976"/>
                  </a:lnTo>
                  <a:close/>
                  <a:moveTo>
                    <a:pt x="12815" y="27876"/>
                  </a:moveTo>
                  <a:lnTo>
                    <a:pt x="15053" y="27876"/>
                  </a:lnTo>
                  <a:lnTo>
                    <a:pt x="15053" y="29976"/>
                  </a:lnTo>
                  <a:lnTo>
                    <a:pt x="12815" y="29976"/>
                  </a:lnTo>
                  <a:close/>
                  <a:moveTo>
                    <a:pt x="12815" y="27600"/>
                  </a:moveTo>
                  <a:lnTo>
                    <a:pt x="12815" y="25501"/>
                  </a:lnTo>
                  <a:lnTo>
                    <a:pt x="15053" y="25501"/>
                  </a:lnTo>
                  <a:lnTo>
                    <a:pt x="15053" y="27600"/>
                  </a:lnTo>
                  <a:close/>
                  <a:moveTo>
                    <a:pt x="12815" y="24959"/>
                  </a:moveTo>
                  <a:lnTo>
                    <a:pt x="12815" y="22859"/>
                  </a:lnTo>
                  <a:lnTo>
                    <a:pt x="15053" y="22859"/>
                  </a:lnTo>
                  <a:lnTo>
                    <a:pt x="15053" y="24959"/>
                  </a:lnTo>
                  <a:close/>
                  <a:moveTo>
                    <a:pt x="12815" y="22583"/>
                  </a:moveTo>
                  <a:lnTo>
                    <a:pt x="12815" y="20484"/>
                  </a:lnTo>
                  <a:lnTo>
                    <a:pt x="15053" y="20484"/>
                  </a:lnTo>
                  <a:lnTo>
                    <a:pt x="15053" y="22583"/>
                  </a:lnTo>
                  <a:close/>
                  <a:moveTo>
                    <a:pt x="12815" y="19941"/>
                  </a:moveTo>
                  <a:lnTo>
                    <a:pt x="12815" y="17832"/>
                  </a:lnTo>
                  <a:lnTo>
                    <a:pt x="15053" y="17832"/>
                  </a:lnTo>
                  <a:lnTo>
                    <a:pt x="15053" y="19941"/>
                  </a:lnTo>
                  <a:close/>
                  <a:moveTo>
                    <a:pt x="12815" y="17566"/>
                  </a:moveTo>
                  <a:lnTo>
                    <a:pt x="12815" y="15456"/>
                  </a:lnTo>
                  <a:lnTo>
                    <a:pt x="15053" y="15456"/>
                  </a:lnTo>
                  <a:lnTo>
                    <a:pt x="15053" y="17566"/>
                  </a:lnTo>
                  <a:close/>
                  <a:moveTo>
                    <a:pt x="12815" y="14924"/>
                  </a:moveTo>
                  <a:lnTo>
                    <a:pt x="12815" y="12815"/>
                  </a:lnTo>
                  <a:lnTo>
                    <a:pt x="15053" y="12815"/>
                  </a:lnTo>
                  <a:lnTo>
                    <a:pt x="15053" y="14924"/>
                  </a:lnTo>
                  <a:close/>
                  <a:moveTo>
                    <a:pt x="12815" y="12549"/>
                  </a:moveTo>
                  <a:lnTo>
                    <a:pt x="12815" y="10439"/>
                  </a:lnTo>
                  <a:lnTo>
                    <a:pt x="15053" y="10439"/>
                  </a:lnTo>
                  <a:lnTo>
                    <a:pt x="15053" y="12549"/>
                  </a:lnTo>
                  <a:close/>
                  <a:moveTo>
                    <a:pt x="12815" y="9907"/>
                  </a:moveTo>
                  <a:lnTo>
                    <a:pt x="12815" y="7798"/>
                  </a:lnTo>
                  <a:lnTo>
                    <a:pt x="15053" y="7798"/>
                  </a:lnTo>
                  <a:lnTo>
                    <a:pt x="15053" y="9907"/>
                  </a:lnTo>
                  <a:close/>
                  <a:moveTo>
                    <a:pt x="12815" y="7531"/>
                  </a:moveTo>
                  <a:lnTo>
                    <a:pt x="12815" y="5422"/>
                  </a:lnTo>
                  <a:lnTo>
                    <a:pt x="15053" y="5422"/>
                  </a:lnTo>
                  <a:lnTo>
                    <a:pt x="15053" y="7531"/>
                  </a:lnTo>
                  <a:close/>
                  <a:moveTo>
                    <a:pt x="12549" y="7531"/>
                  </a:moveTo>
                  <a:lnTo>
                    <a:pt x="10302" y="7531"/>
                  </a:lnTo>
                  <a:lnTo>
                    <a:pt x="10302" y="5422"/>
                  </a:lnTo>
                  <a:lnTo>
                    <a:pt x="12549" y="5422"/>
                  </a:lnTo>
                  <a:close/>
                  <a:moveTo>
                    <a:pt x="10035" y="7531"/>
                  </a:moveTo>
                  <a:lnTo>
                    <a:pt x="7798" y="7531"/>
                  </a:lnTo>
                  <a:lnTo>
                    <a:pt x="7798" y="5422"/>
                  </a:lnTo>
                  <a:lnTo>
                    <a:pt x="10035" y="5422"/>
                  </a:lnTo>
                  <a:close/>
                  <a:moveTo>
                    <a:pt x="7522" y="7531"/>
                  </a:moveTo>
                  <a:lnTo>
                    <a:pt x="5284" y="7531"/>
                  </a:lnTo>
                  <a:lnTo>
                    <a:pt x="5284" y="5422"/>
                  </a:lnTo>
                  <a:lnTo>
                    <a:pt x="7522" y="5422"/>
                  </a:lnTo>
                  <a:close/>
                  <a:moveTo>
                    <a:pt x="5018" y="7531"/>
                  </a:moveTo>
                  <a:lnTo>
                    <a:pt x="2771" y="7531"/>
                  </a:lnTo>
                  <a:lnTo>
                    <a:pt x="2771" y="5422"/>
                  </a:lnTo>
                  <a:lnTo>
                    <a:pt x="5018" y="5422"/>
                  </a:lnTo>
                  <a:close/>
                  <a:moveTo>
                    <a:pt x="5018" y="7798"/>
                  </a:moveTo>
                  <a:lnTo>
                    <a:pt x="5018" y="9907"/>
                  </a:lnTo>
                  <a:lnTo>
                    <a:pt x="2771" y="9907"/>
                  </a:lnTo>
                  <a:lnTo>
                    <a:pt x="2771" y="7798"/>
                  </a:lnTo>
                  <a:close/>
                  <a:moveTo>
                    <a:pt x="5018" y="10439"/>
                  </a:moveTo>
                  <a:lnTo>
                    <a:pt x="5018" y="12549"/>
                  </a:lnTo>
                  <a:lnTo>
                    <a:pt x="2771" y="12549"/>
                  </a:lnTo>
                  <a:lnTo>
                    <a:pt x="2771" y="10439"/>
                  </a:lnTo>
                  <a:lnTo>
                    <a:pt x="5018" y="10439"/>
                  </a:lnTo>
                  <a:close/>
                  <a:moveTo>
                    <a:pt x="5018" y="12815"/>
                  </a:moveTo>
                  <a:lnTo>
                    <a:pt x="5018" y="14924"/>
                  </a:lnTo>
                  <a:lnTo>
                    <a:pt x="2771" y="14924"/>
                  </a:lnTo>
                  <a:lnTo>
                    <a:pt x="2771" y="12815"/>
                  </a:lnTo>
                  <a:close/>
                  <a:moveTo>
                    <a:pt x="5018" y="15456"/>
                  </a:moveTo>
                  <a:lnTo>
                    <a:pt x="5018" y="17566"/>
                  </a:lnTo>
                  <a:lnTo>
                    <a:pt x="2771" y="17566"/>
                  </a:lnTo>
                  <a:lnTo>
                    <a:pt x="2771" y="15456"/>
                  </a:lnTo>
                  <a:close/>
                  <a:moveTo>
                    <a:pt x="5018" y="17832"/>
                  </a:moveTo>
                  <a:lnTo>
                    <a:pt x="5018" y="19941"/>
                  </a:lnTo>
                  <a:lnTo>
                    <a:pt x="2771" y="19941"/>
                  </a:lnTo>
                  <a:lnTo>
                    <a:pt x="2771" y="17832"/>
                  </a:lnTo>
                  <a:close/>
                  <a:moveTo>
                    <a:pt x="5018" y="20484"/>
                  </a:moveTo>
                  <a:lnTo>
                    <a:pt x="5018" y="22583"/>
                  </a:lnTo>
                  <a:lnTo>
                    <a:pt x="2771" y="22583"/>
                  </a:lnTo>
                  <a:lnTo>
                    <a:pt x="2771" y="20484"/>
                  </a:lnTo>
                  <a:close/>
                  <a:moveTo>
                    <a:pt x="5018" y="22849"/>
                  </a:moveTo>
                  <a:lnTo>
                    <a:pt x="5018" y="24959"/>
                  </a:lnTo>
                  <a:lnTo>
                    <a:pt x="2771" y="24959"/>
                  </a:lnTo>
                  <a:lnTo>
                    <a:pt x="2771" y="22849"/>
                  </a:lnTo>
                  <a:close/>
                  <a:moveTo>
                    <a:pt x="5018" y="25501"/>
                  </a:moveTo>
                  <a:lnTo>
                    <a:pt x="5018" y="27600"/>
                  </a:lnTo>
                  <a:lnTo>
                    <a:pt x="2771" y="27600"/>
                  </a:lnTo>
                  <a:lnTo>
                    <a:pt x="2771" y="25501"/>
                  </a:lnTo>
                  <a:close/>
                  <a:moveTo>
                    <a:pt x="5018" y="27876"/>
                  </a:moveTo>
                  <a:lnTo>
                    <a:pt x="5018" y="29976"/>
                  </a:lnTo>
                  <a:lnTo>
                    <a:pt x="2771" y="29976"/>
                  </a:lnTo>
                  <a:lnTo>
                    <a:pt x="2771" y="27876"/>
                  </a:lnTo>
                  <a:close/>
                  <a:moveTo>
                    <a:pt x="5018" y="30518"/>
                  </a:moveTo>
                  <a:lnTo>
                    <a:pt x="5018" y="32627"/>
                  </a:lnTo>
                  <a:lnTo>
                    <a:pt x="2771" y="32627"/>
                  </a:lnTo>
                  <a:lnTo>
                    <a:pt x="2771" y="30518"/>
                  </a:lnTo>
                  <a:close/>
                  <a:moveTo>
                    <a:pt x="5284" y="30518"/>
                  </a:moveTo>
                  <a:lnTo>
                    <a:pt x="7522" y="30518"/>
                  </a:lnTo>
                  <a:lnTo>
                    <a:pt x="7522" y="32627"/>
                  </a:lnTo>
                  <a:lnTo>
                    <a:pt x="5284" y="32627"/>
                  </a:lnTo>
                  <a:close/>
                  <a:moveTo>
                    <a:pt x="7798" y="30518"/>
                  </a:moveTo>
                  <a:lnTo>
                    <a:pt x="10035" y="30518"/>
                  </a:lnTo>
                  <a:lnTo>
                    <a:pt x="10035" y="32627"/>
                  </a:lnTo>
                  <a:lnTo>
                    <a:pt x="7798" y="32627"/>
                  </a:lnTo>
                  <a:close/>
                  <a:moveTo>
                    <a:pt x="10302" y="30518"/>
                  </a:moveTo>
                  <a:lnTo>
                    <a:pt x="12549" y="30518"/>
                  </a:lnTo>
                  <a:lnTo>
                    <a:pt x="12549" y="32627"/>
                  </a:lnTo>
                  <a:lnTo>
                    <a:pt x="10302" y="32627"/>
                  </a:lnTo>
                  <a:close/>
                  <a:moveTo>
                    <a:pt x="12815" y="30518"/>
                  </a:moveTo>
                  <a:lnTo>
                    <a:pt x="15053" y="30518"/>
                  </a:lnTo>
                  <a:lnTo>
                    <a:pt x="15053" y="32627"/>
                  </a:lnTo>
                  <a:lnTo>
                    <a:pt x="12815" y="32627"/>
                  </a:lnTo>
                  <a:close/>
                  <a:moveTo>
                    <a:pt x="15319" y="30518"/>
                  </a:moveTo>
                  <a:lnTo>
                    <a:pt x="17566" y="30518"/>
                  </a:lnTo>
                  <a:lnTo>
                    <a:pt x="17566" y="32627"/>
                  </a:lnTo>
                  <a:lnTo>
                    <a:pt x="15319" y="32627"/>
                  </a:lnTo>
                  <a:close/>
                  <a:moveTo>
                    <a:pt x="15319" y="29976"/>
                  </a:moveTo>
                  <a:lnTo>
                    <a:pt x="15319" y="27876"/>
                  </a:lnTo>
                  <a:lnTo>
                    <a:pt x="17566" y="27876"/>
                  </a:lnTo>
                  <a:lnTo>
                    <a:pt x="17566" y="29976"/>
                  </a:lnTo>
                  <a:lnTo>
                    <a:pt x="15319" y="29976"/>
                  </a:lnTo>
                  <a:close/>
                  <a:moveTo>
                    <a:pt x="15319" y="27600"/>
                  </a:moveTo>
                  <a:lnTo>
                    <a:pt x="15319" y="25501"/>
                  </a:lnTo>
                  <a:lnTo>
                    <a:pt x="17566" y="25501"/>
                  </a:lnTo>
                  <a:lnTo>
                    <a:pt x="17566" y="27600"/>
                  </a:lnTo>
                  <a:close/>
                  <a:moveTo>
                    <a:pt x="15319" y="24959"/>
                  </a:moveTo>
                  <a:lnTo>
                    <a:pt x="15319" y="22859"/>
                  </a:lnTo>
                  <a:lnTo>
                    <a:pt x="17566" y="22859"/>
                  </a:lnTo>
                  <a:lnTo>
                    <a:pt x="17566" y="24959"/>
                  </a:lnTo>
                  <a:close/>
                  <a:moveTo>
                    <a:pt x="15319" y="22583"/>
                  </a:moveTo>
                  <a:lnTo>
                    <a:pt x="15319" y="20484"/>
                  </a:lnTo>
                  <a:lnTo>
                    <a:pt x="17566" y="20484"/>
                  </a:lnTo>
                  <a:lnTo>
                    <a:pt x="17566" y="22583"/>
                  </a:lnTo>
                  <a:close/>
                  <a:moveTo>
                    <a:pt x="15319" y="19941"/>
                  </a:moveTo>
                  <a:lnTo>
                    <a:pt x="15319" y="17832"/>
                  </a:lnTo>
                  <a:lnTo>
                    <a:pt x="17566" y="17832"/>
                  </a:lnTo>
                  <a:lnTo>
                    <a:pt x="17566" y="19941"/>
                  </a:lnTo>
                  <a:close/>
                  <a:moveTo>
                    <a:pt x="15319" y="17566"/>
                  </a:moveTo>
                  <a:lnTo>
                    <a:pt x="15319" y="15456"/>
                  </a:lnTo>
                  <a:lnTo>
                    <a:pt x="17566" y="15456"/>
                  </a:lnTo>
                  <a:lnTo>
                    <a:pt x="17566" y="17566"/>
                  </a:lnTo>
                  <a:close/>
                  <a:moveTo>
                    <a:pt x="15319" y="14924"/>
                  </a:moveTo>
                  <a:lnTo>
                    <a:pt x="15319" y="12815"/>
                  </a:lnTo>
                  <a:lnTo>
                    <a:pt x="17566" y="12815"/>
                  </a:lnTo>
                  <a:lnTo>
                    <a:pt x="17566" y="14924"/>
                  </a:lnTo>
                  <a:close/>
                  <a:moveTo>
                    <a:pt x="15319" y="12549"/>
                  </a:moveTo>
                  <a:lnTo>
                    <a:pt x="15319" y="10439"/>
                  </a:lnTo>
                  <a:lnTo>
                    <a:pt x="17566" y="10439"/>
                  </a:lnTo>
                  <a:lnTo>
                    <a:pt x="17566" y="12549"/>
                  </a:lnTo>
                  <a:close/>
                  <a:moveTo>
                    <a:pt x="15319" y="9907"/>
                  </a:moveTo>
                  <a:lnTo>
                    <a:pt x="15319" y="7798"/>
                  </a:lnTo>
                  <a:lnTo>
                    <a:pt x="17566" y="7798"/>
                  </a:lnTo>
                  <a:lnTo>
                    <a:pt x="17566" y="9907"/>
                  </a:lnTo>
                  <a:close/>
                  <a:moveTo>
                    <a:pt x="15319" y="7531"/>
                  </a:moveTo>
                  <a:lnTo>
                    <a:pt x="15319" y="5422"/>
                  </a:lnTo>
                  <a:lnTo>
                    <a:pt x="17566" y="5422"/>
                  </a:lnTo>
                  <a:lnTo>
                    <a:pt x="17566" y="7531"/>
                  </a:lnTo>
                  <a:close/>
                  <a:moveTo>
                    <a:pt x="15319" y="4880"/>
                  </a:moveTo>
                  <a:lnTo>
                    <a:pt x="15319" y="2780"/>
                  </a:lnTo>
                  <a:lnTo>
                    <a:pt x="17566" y="2780"/>
                  </a:lnTo>
                  <a:lnTo>
                    <a:pt x="17566" y="4880"/>
                  </a:lnTo>
                  <a:close/>
                  <a:moveTo>
                    <a:pt x="15053" y="4880"/>
                  </a:moveTo>
                  <a:lnTo>
                    <a:pt x="12815" y="4880"/>
                  </a:lnTo>
                  <a:lnTo>
                    <a:pt x="12815" y="2780"/>
                  </a:lnTo>
                  <a:lnTo>
                    <a:pt x="15053" y="2780"/>
                  </a:lnTo>
                  <a:close/>
                  <a:moveTo>
                    <a:pt x="12549" y="4880"/>
                  </a:moveTo>
                  <a:lnTo>
                    <a:pt x="10302" y="4880"/>
                  </a:lnTo>
                  <a:lnTo>
                    <a:pt x="10302" y="2780"/>
                  </a:lnTo>
                  <a:lnTo>
                    <a:pt x="12549" y="2780"/>
                  </a:lnTo>
                  <a:close/>
                  <a:moveTo>
                    <a:pt x="10035" y="4880"/>
                  </a:moveTo>
                  <a:lnTo>
                    <a:pt x="7798" y="4880"/>
                  </a:lnTo>
                  <a:lnTo>
                    <a:pt x="7798" y="2780"/>
                  </a:lnTo>
                  <a:lnTo>
                    <a:pt x="10035" y="2780"/>
                  </a:lnTo>
                  <a:close/>
                  <a:moveTo>
                    <a:pt x="7522" y="4880"/>
                  </a:moveTo>
                  <a:lnTo>
                    <a:pt x="5284" y="4880"/>
                  </a:lnTo>
                  <a:lnTo>
                    <a:pt x="5284" y="2780"/>
                  </a:lnTo>
                  <a:lnTo>
                    <a:pt x="7522" y="2780"/>
                  </a:lnTo>
                  <a:close/>
                  <a:moveTo>
                    <a:pt x="5018" y="4880"/>
                  </a:moveTo>
                  <a:lnTo>
                    <a:pt x="2771" y="4880"/>
                  </a:lnTo>
                  <a:lnTo>
                    <a:pt x="2771" y="2780"/>
                  </a:lnTo>
                  <a:lnTo>
                    <a:pt x="5018" y="2780"/>
                  </a:lnTo>
                  <a:close/>
                  <a:moveTo>
                    <a:pt x="2505" y="4880"/>
                  </a:moveTo>
                  <a:lnTo>
                    <a:pt x="267" y="4880"/>
                  </a:lnTo>
                  <a:lnTo>
                    <a:pt x="267" y="2780"/>
                  </a:lnTo>
                  <a:lnTo>
                    <a:pt x="2505" y="2780"/>
                  </a:lnTo>
                  <a:close/>
                  <a:moveTo>
                    <a:pt x="2505" y="5422"/>
                  </a:moveTo>
                  <a:lnTo>
                    <a:pt x="2505" y="7531"/>
                  </a:lnTo>
                  <a:lnTo>
                    <a:pt x="267" y="7531"/>
                  </a:lnTo>
                  <a:lnTo>
                    <a:pt x="267" y="5422"/>
                  </a:lnTo>
                  <a:close/>
                  <a:moveTo>
                    <a:pt x="2505" y="7798"/>
                  </a:moveTo>
                  <a:lnTo>
                    <a:pt x="2505" y="9907"/>
                  </a:lnTo>
                  <a:lnTo>
                    <a:pt x="267" y="9907"/>
                  </a:lnTo>
                  <a:lnTo>
                    <a:pt x="267" y="7798"/>
                  </a:lnTo>
                  <a:close/>
                  <a:moveTo>
                    <a:pt x="2505" y="10439"/>
                  </a:moveTo>
                  <a:lnTo>
                    <a:pt x="2505" y="12549"/>
                  </a:lnTo>
                  <a:lnTo>
                    <a:pt x="267" y="12549"/>
                  </a:lnTo>
                  <a:lnTo>
                    <a:pt x="267" y="10439"/>
                  </a:lnTo>
                  <a:lnTo>
                    <a:pt x="2505" y="10439"/>
                  </a:lnTo>
                  <a:close/>
                  <a:moveTo>
                    <a:pt x="2505" y="12815"/>
                  </a:moveTo>
                  <a:lnTo>
                    <a:pt x="2505" y="14924"/>
                  </a:lnTo>
                  <a:lnTo>
                    <a:pt x="267" y="14924"/>
                  </a:lnTo>
                  <a:lnTo>
                    <a:pt x="267" y="12815"/>
                  </a:lnTo>
                  <a:close/>
                  <a:moveTo>
                    <a:pt x="2505" y="15456"/>
                  </a:moveTo>
                  <a:lnTo>
                    <a:pt x="2505" y="17566"/>
                  </a:lnTo>
                  <a:lnTo>
                    <a:pt x="267" y="17566"/>
                  </a:lnTo>
                  <a:lnTo>
                    <a:pt x="267" y="15456"/>
                  </a:lnTo>
                  <a:close/>
                  <a:moveTo>
                    <a:pt x="2505" y="17832"/>
                  </a:moveTo>
                  <a:lnTo>
                    <a:pt x="2505" y="19941"/>
                  </a:lnTo>
                  <a:lnTo>
                    <a:pt x="267" y="19941"/>
                  </a:lnTo>
                  <a:lnTo>
                    <a:pt x="267" y="17832"/>
                  </a:lnTo>
                  <a:close/>
                  <a:moveTo>
                    <a:pt x="2505" y="20484"/>
                  </a:moveTo>
                  <a:lnTo>
                    <a:pt x="2505" y="22583"/>
                  </a:lnTo>
                  <a:lnTo>
                    <a:pt x="267" y="22583"/>
                  </a:lnTo>
                  <a:lnTo>
                    <a:pt x="267" y="20484"/>
                  </a:lnTo>
                  <a:close/>
                  <a:moveTo>
                    <a:pt x="2505" y="22849"/>
                  </a:moveTo>
                  <a:lnTo>
                    <a:pt x="2505" y="24959"/>
                  </a:lnTo>
                  <a:lnTo>
                    <a:pt x="267" y="24959"/>
                  </a:lnTo>
                  <a:lnTo>
                    <a:pt x="267" y="22849"/>
                  </a:lnTo>
                  <a:close/>
                  <a:moveTo>
                    <a:pt x="2505" y="25501"/>
                  </a:moveTo>
                  <a:lnTo>
                    <a:pt x="2505" y="27600"/>
                  </a:lnTo>
                  <a:lnTo>
                    <a:pt x="267" y="27600"/>
                  </a:lnTo>
                  <a:lnTo>
                    <a:pt x="267" y="25501"/>
                  </a:lnTo>
                  <a:close/>
                  <a:moveTo>
                    <a:pt x="2505" y="27876"/>
                  </a:moveTo>
                  <a:lnTo>
                    <a:pt x="2505" y="29976"/>
                  </a:lnTo>
                  <a:lnTo>
                    <a:pt x="267" y="29976"/>
                  </a:lnTo>
                  <a:lnTo>
                    <a:pt x="267" y="27876"/>
                  </a:lnTo>
                  <a:close/>
                  <a:moveTo>
                    <a:pt x="2505" y="30518"/>
                  </a:moveTo>
                  <a:lnTo>
                    <a:pt x="2505" y="32627"/>
                  </a:lnTo>
                  <a:lnTo>
                    <a:pt x="267" y="32627"/>
                  </a:lnTo>
                  <a:lnTo>
                    <a:pt x="267" y="30518"/>
                  </a:lnTo>
                  <a:close/>
                  <a:moveTo>
                    <a:pt x="2505" y="32894"/>
                  </a:moveTo>
                  <a:lnTo>
                    <a:pt x="2505" y="35003"/>
                  </a:lnTo>
                  <a:lnTo>
                    <a:pt x="267" y="35003"/>
                  </a:lnTo>
                  <a:lnTo>
                    <a:pt x="267" y="32894"/>
                  </a:lnTo>
                  <a:lnTo>
                    <a:pt x="2505" y="32894"/>
                  </a:lnTo>
                  <a:close/>
                  <a:moveTo>
                    <a:pt x="2771" y="32894"/>
                  </a:moveTo>
                  <a:lnTo>
                    <a:pt x="5018" y="32894"/>
                  </a:lnTo>
                  <a:lnTo>
                    <a:pt x="5018" y="35003"/>
                  </a:lnTo>
                  <a:lnTo>
                    <a:pt x="2771" y="35003"/>
                  </a:lnTo>
                  <a:close/>
                  <a:moveTo>
                    <a:pt x="5284" y="32894"/>
                  </a:moveTo>
                  <a:lnTo>
                    <a:pt x="7522" y="32894"/>
                  </a:lnTo>
                  <a:lnTo>
                    <a:pt x="7522" y="35003"/>
                  </a:lnTo>
                  <a:lnTo>
                    <a:pt x="5284" y="35003"/>
                  </a:lnTo>
                  <a:close/>
                  <a:moveTo>
                    <a:pt x="7798" y="32894"/>
                  </a:moveTo>
                  <a:lnTo>
                    <a:pt x="10035" y="32894"/>
                  </a:lnTo>
                  <a:lnTo>
                    <a:pt x="10035" y="35003"/>
                  </a:lnTo>
                  <a:lnTo>
                    <a:pt x="7798" y="35003"/>
                  </a:lnTo>
                  <a:close/>
                  <a:moveTo>
                    <a:pt x="10302" y="32894"/>
                  </a:moveTo>
                  <a:lnTo>
                    <a:pt x="12549" y="32894"/>
                  </a:lnTo>
                  <a:lnTo>
                    <a:pt x="12549" y="35003"/>
                  </a:lnTo>
                  <a:lnTo>
                    <a:pt x="10302" y="35003"/>
                  </a:lnTo>
                  <a:close/>
                  <a:moveTo>
                    <a:pt x="12815" y="32894"/>
                  </a:moveTo>
                  <a:lnTo>
                    <a:pt x="15053" y="32894"/>
                  </a:lnTo>
                  <a:lnTo>
                    <a:pt x="15053" y="35003"/>
                  </a:lnTo>
                  <a:lnTo>
                    <a:pt x="12815" y="35003"/>
                  </a:lnTo>
                  <a:close/>
                  <a:moveTo>
                    <a:pt x="15319" y="32894"/>
                  </a:moveTo>
                  <a:lnTo>
                    <a:pt x="17566" y="32894"/>
                  </a:lnTo>
                  <a:lnTo>
                    <a:pt x="17566" y="35003"/>
                  </a:lnTo>
                  <a:lnTo>
                    <a:pt x="15319" y="35003"/>
                  </a:lnTo>
                  <a:close/>
                  <a:moveTo>
                    <a:pt x="17832" y="32894"/>
                  </a:moveTo>
                  <a:lnTo>
                    <a:pt x="20070" y="32894"/>
                  </a:lnTo>
                  <a:lnTo>
                    <a:pt x="20070" y="35003"/>
                  </a:lnTo>
                  <a:lnTo>
                    <a:pt x="17832" y="35003"/>
                  </a:lnTo>
                  <a:close/>
                  <a:moveTo>
                    <a:pt x="17832" y="32627"/>
                  </a:moveTo>
                  <a:lnTo>
                    <a:pt x="17832" y="30518"/>
                  </a:lnTo>
                  <a:lnTo>
                    <a:pt x="20070" y="30518"/>
                  </a:lnTo>
                  <a:lnTo>
                    <a:pt x="20070" y="32627"/>
                  </a:lnTo>
                  <a:close/>
                  <a:moveTo>
                    <a:pt x="17832" y="29976"/>
                  </a:moveTo>
                  <a:lnTo>
                    <a:pt x="17832" y="27876"/>
                  </a:lnTo>
                  <a:lnTo>
                    <a:pt x="20070" y="27876"/>
                  </a:lnTo>
                  <a:lnTo>
                    <a:pt x="20070" y="29976"/>
                  </a:lnTo>
                  <a:lnTo>
                    <a:pt x="17832" y="29976"/>
                  </a:lnTo>
                  <a:close/>
                  <a:moveTo>
                    <a:pt x="17832" y="27600"/>
                  </a:moveTo>
                  <a:lnTo>
                    <a:pt x="17832" y="25501"/>
                  </a:lnTo>
                  <a:lnTo>
                    <a:pt x="20070" y="25501"/>
                  </a:lnTo>
                  <a:lnTo>
                    <a:pt x="20070" y="27600"/>
                  </a:lnTo>
                  <a:close/>
                  <a:moveTo>
                    <a:pt x="17832" y="24959"/>
                  </a:moveTo>
                  <a:lnTo>
                    <a:pt x="17832" y="22859"/>
                  </a:lnTo>
                  <a:lnTo>
                    <a:pt x="20070" y="22859"/>
                  </a:lnTo>
                  <a:lnTo>
                    <a:pt x="20070" y="24959"/>
                  </a:lnTo>
                  <a:close/>
                  <a:moveTo>
                    <a:pt x="17832" y="22583"/>
                  </a:moveTo>
                  <a:lnTo>
                    <a:pt x="17832" y="20484"/>
                  </a:lnTo>
                  <a:lnTo>
                    <a:pt x="20070" y="20484"/>
                  </a:lnTo>
                  <a:lnTo>
                    <a:pt x="20070" y="22583"/>
                  </a:lnTo>
                  <a:close/>
                  <a:moveTo>
                    <a:pt x="17832" y="19941"/>
                  </a:moveTo>
                  <a:lnTo>
                    <a:pt x="17832" y="17832"/>
                  </a:lnTo>
                  <a:lnTo>
                    <a:pt x="20070" y="17832"/>
                  </a:lnTo>
                  <a:lnTo>
                    <a:pt x="20070" y="19941"/>
                  </a:lnTo>
                  <a:close/>
                  <a:moveTo>
                    <a:pt x="17832" y="17566"/>
                  </a:moveTo>
                  <a:lnTo>
                    <a:pt x="17832" y="15456"/>
                  </a:lnTo>
                  <a:lnTo>
                    <a:pt x="20070" y="15456"/>
                  </a:lnTo>
                  <a:lnTo>
                    <a:pt x="20070" y="17566"/>
                  </a:lnTo>
                  <a:close/>
                  <a:moveTo>
                    <a:pt x="17832" y="14924"/>
                  </a:moveTo>
                  <a:lnTo>
                    <a:pt x="17832" y="12815"/>
                  </a:lnTo>
                  <a:lnTo>
                    <a:pt x="20070" y="12815"/>
                  </a:lnTo>
                  <a:lnTo>
                    <a:pt x="20070" y="14924"/>
                  </a:lnTo>
                  <a:close/>
                  <a:moveTo>
                    <a:pt x="17832" y="12549"/>
                  </a:moveTo>
                  <a:lnTo>
                    <a:pt x="17832" y="10439"/>
                  </a:lnTo>
                  <a:lnTo>
                    <a:pt x="20070" y="10439"/>
                  </a:lnTo>
                  <a:lnTo>
                    <a:pt x="20070" y="12549"/>
                  </a:lnTo>
                  <a:close/>
                  <a:moveTo>
                    <a:pt x="17832" y="9907"/>
                  </a:moveTo>
                  <a:lnTo>
                    <a:pt x="17832" y="7798"/>
                  </a:lnTo>
                  <a:lnTo>
                    <a:pt x="20070" y="7798"/>
                  </a:lnTo>
                  <a:lnTo>
                    <a:pt x="20070" y="9907"/>
                  </a:lnTo>
                  <a:close/>
                  <a:moveTo>
                    <a:pt x="17832" y="7531"/>
                  </a:moveTo>
                  <a:lnTo>
                    <a:pt x="17832" y="5422"/>
                  </a:lnTo>
                  <a:lnTo>
                    <a:pt x="20070" y="5422"/>
                  </a:lnTo>
                  <a:lnTo>
                    <a:pt x="20070" y="7531"/>
                  </a:lnTo>
                  <a:close/>
                  <a:moveTo>
                    <a:pt x="17832" y="4880"/>
                  </a:moveTo>
                  <a:lnTo>
                    <a:pt x="17832" y="2780"/>
                  </a:lnTo>
                  <a:lnTo>
                    <a:pt x="20070" y="2780"/>
                  </a:lnTo>
                  <a:lnTo>
                    <a:pt x="20070" y="4880"/>
                  </a:lnTo>
                  <a:close/>
                  <a:moveTo>
                    <a:pt x="17566" y="267"/>
                  </a:moveTo>
                  <a:lnTo>
                    <a:pt x="17566" y="2514"/>
                  </a:lnTo>
                  <a:lnTo>
                    <a:pt x="15319" y="2514"/>
                  </a:lnTo>
                  <a:lnTo>
                    <a:pt x="15319" y="267"/>
                  </a:lnTo>
                  <a:close/>
                  <a:moveTo>
                    <a:pt x="15053" y="267"/>
                  </a:moveTo>
                  <a:lnTo>
                    <a:pt x="15053" y="2514"/>
                  </a:lnTo>
                  <a:lnTo>
                    <a:pt x="12815" y="2514"/>
                  </a:lnTo>
                  <a:lnTo>
                    <a:pt x="12815" y="267"/>
                  </a:lnTo>
                  <a:close/>
                  <a:moveTo>
                    <a:pt x="12549" y="267"/>
                  </a:moveTo>
                  <a:lnTo>
                    <a:pt x="12549" y="2514"/>
                  </a:lnTo>
                  <a:lnTo>
                    <a:pt x="10302" y="2514"/>
                  </a:lnTo>
                  <a:lnTo>
                    <a:pt x="10302" y="267"/>
                  </a:lnTo>
                  <a:close/>
                  <a:moveTo>
                    <a:pt x="10035" y="267"/>
                  </a:moveTo>
                  <a:lnTo>
                    <a:pt x="10035" y="2514"/>
                  </a:lnTo>
                  <a:lnTo>
                    <a:pt x="7798" y="2514"/>
                  </a:lnTo>
                  <a:lnTo>
                    <a:pt x="7798" y="267"/>
                  </a:lnTo>
                  <a:close/>
                  <a:moveTo>
                    <a:pt x="7522" y="267"/>
                  </a:moveTo>
                  <a:lnTo>
                    <a:pt x="7522" y="2514"/>
                  </a:lnTo>
                  <a:lnTo>
                    <a:pt x="5284" y="2514"/>
                  </a:lnTo>
                  <a:lnTo>
                    <a:pt x="5284" y="267"/>
                  </a:lnTo>
                  <a:close/>
                  <a:moveTo>
                    <a:pt x="5018" y="267"/>
                  </a:moveTo>
                  <a:lnTo>
                    <a:pt x="5018" y="2514"/>
                  </a:lnTo>
                  <a:lnTo>
                    <a:pt x="2771" y="2514"/>
                  </a:lnTo>
                  <a:lnTo>
                    <a:pt x="2771" y="267"/>
                  </a:lnTo>
                  <a:close/>
                  <a:moveTo>
                    <a:pt x="2505" y="267"/>
                  </a:moveTo>
                  <a:lnTo>
                    <a:pt x="2505" y="2514"/>
                  </a:lnTo>
                  <a:lnTo>
                    <a:pt x="267" y="2514"/>
                  </a:lnTo>
                  <a:lnTo>
                    <a:pt x="267" y="267"/>
                  </a:lnTo>
                  <a:close/>
                  <a:moveTo>
                    <a:pt x="267" y="37645"/>
                  </a:moveTo>
                  <a:lnTo>
                    <a:pt x="267" y="35535"/>
                  </a:lnTo>
                  <a:lnTo>
                    <a:pt x="2505" y="35535"/>
                  </a:lnTo>
                  <a:lnTo>
                    <a:pt x="2505" y="37645"/>
                  </a:lnTo>
                  <a:close/>
                  <a:moveTo>
                    <a:pt x="2771" y="37645"/>
                  </a:moveTo>
                  <a:lnTo>
                    <a:pt x="2771" y="35535"/>
                  </a:lnTo>
                  <a:lnTo>
                    <a:pt x="5018" y="35535"/>
                  </a:lnTo>
                  <a:lnTo>
                    <a:pt x="5018" y="37645"/>
                  </a:lnTo>
                  <a:close/>
                  <a:moveTo>
                    <a:pt x="5284" y="37645"/>
                  </a:moveTo>
                  <a:lnTo>
                    <a:pt x="5284" y="35535"/>
                  </a:lnTo>
                  <a:lnTo>
                    <a:pt x="7522" y="35535"/>
                  </a:lnTo>
                  <a:lnTo>
                    <a:pt x="7522" y="37645"/>
                  </a:lnTo>
                  <a:close/>
                  <a:moveTo>
                    <a:pt x="7798" y="37645"/>
                  </a:moveTo>
                  <a:lnTo>
                    <a:pt x="7798" y="35535"/>
                  </a:lnTo>
                  <a:lnTo>
                    <a:pt x="10035" y="35535"/>
                  </a:lnTo>
                  <a:lnTo>
                    <a:pt x="10035" y="37645"/>
                  </a:lnTo>
                  <a:close/>
                  <a:moveTo>
                    <a:pt x="10302" y="37645"/>
                  </a:moveTo>
                  <a:lnTo>
                    <a:pt x="10302" y="35535"/>
                  </a:lnTo>
                  <a:lnTo>
                    <a:pt x="12549" y="35535"/>
                  </a:lnTo>
                  <a:lnTo>
                    <a:pt x="12549" y="37645"/>
                  </a:lnTo>
                  <a:close/>
                  <a:moveTo>
                    <a:pt x="12815" y="37645"/>
                  </a:moveTo>
                  <a:lnTo>
                    <a:pt x="12815" y="35535"/>
                  </a:lnTo>
                  <a:lnTo>
                    <a:pt x="15053" y="35535"/>
                  </a:lnTo>
                  <a:lnTo>
                    <a:pt x="15053" y="37645"/>
                  </a:lnTo>
                  <a:close/>
                  <a:moveTo>
                    <a:pt x="15319" y="37645"/>
                  </a:moveTo>
                  <a:lnTo>
                    <a:pt x="15319" y="35535"/>
                  </a:lnTo>
                  <a:lnTo>
                    <a:pt x="17566" y="35535"/>
                  </a:lnTo>
                  <a:lnTo>
                    <a:pt x="17566" y="37645"/>
                  </a:lnTo>
                  <a:close/>
                  <a:moveTo>
                    <a:pt x="17832" y="37645"/>
                  </a:moveTo>
                  <a:lnTo>
                    <a:pt x="17832" y="35535"/>
                  </a:lnTo>
                  <a:lnTo>
                    <a:pt x="20070" y="35535"/>
                  </a:lnTo>
                  <a:lnTo>
                    <a:pt x="20070" y="376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4261425" y="771625"/>
              <a:ext cx="226750" cy="71250"/>
            </a:xfrm>
            <a:custGeom>
              <a:avLst/>
              <a:gdLst/>
              <a:ahLst/>
              <a:cxnLst/>
              <a:rect l="l" t="t" r="r" b="b"/>
              <a:pathLst>
                <a:path w="9070" h="2850" extrusionOk="0">
                  <a:moveTo>
                    <a:pt x="1" y="0"/>
                  </a:moveTo>
                  <a:lnTo>
                    <a:pt x="9069" y="0"/>
                  </a:lnTo>
                  <a:lnTo>
                    <a:pt x="9069" y="2849"/>
                  </a:lnTo>
                  <a:lnTo>
                    <a:pt x="1" y="28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4179875" y="814750"/>
              <a:ext cx="436200" cy="986700"/>
            </a:xfrm>
            <a:custGeom>
              <a:avLst/>
              <a:gdLst/>
              <a:ahLst/>
              <a:cxnLst/>
              <a:rect l="l" t="t" r="r" b="b"/>
              <a:pathLst>
                <a:path w="17448" h="39468" extrusionOk="0">
                  <a:moveTo>
                    <a:pt x="0" y="0"/>
                  </a:moveTo>
                  <a:lnTo>
                    <a:pt x="17447" y="0"/>
                  </a:lnTo>
                  <a:lnTo>
                    <a:pt x="17447" y="39468"/>
                  </a:lnTo>
                  <a:lnTo>
                    <a:pt x="0" y="39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4175925" y="1643225"/>
              <a:ext cx="444075" cy="158225"/>
            </a:xfrm>
            <a:custGeom>
              <a:avLst/>
              <a:gdLst/>
              <a:ahLst/>
              <a:cxnLst/>
              <a:rect l="l" t="t" r="r" b="b"/>
              <a:pathLst>
                <a:path w="17763" h="6329" extrusionOk="0">
                  <a:moveTo>
                    <a:pt x="12864" y="5274"/>
                  </a:moveTo>
                  <a:lnTo>
                    <a:pt x="12864" y="1"/>
                  </a:lnTo>
                  <a:lnTo>
                    <a:pt x="4900" y="1"/>
                  </a:lnTo>
                  <a:lnTo>
                    <a:pt x="4900" y="5274"/>
                  </a:lnTo>
                  <a:lnTo>
                    <a:pt x="1" y="5274"/>
                  </a:lnTo>
                  <a:lnTo>
                    <a:pt x="1" y="6329"/>
                  </a:lnTo>
                  <a:lnTo>
                    <a:pt x="17763" y="6329"/>
                  </a:lnTo>
                  <a:lnTo>
                    <a:pt x="17763" y="52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4324775" y="1670825"/>
              <a:ext cx="146400" cy="123475"/>
            </a:xfrm>
            <a:custGeom>
              <a:avLst/>
              <a:gdLst/>
              <a:ahLst/>
              <a:cxnLst/>
              <a:rect l="l" t="t" r="r" b="b"/>
              <a:pathLst>
                <a:path w="5856" h="4939" extrusionOk="0">
                  <a:moveTo>
                    <a:pt x="0" y="1"/>
                  </a:moveTo>
                  <a:lnTo>
                    <a:pt x="5855" y="1"/>
                  </a:lnTo>
                  <a:lnTo>
                    <a:pt x="5855" y="4939"/>
                  </a:lnTo>
                  <a:lnTo>
                    <a:pt x="0" y="49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4192200" y="864525"/>
              <a:ext cx="313475" cy="755575"/>
            </a:xfrm>
            <a:custGeom>
              <a:avLst/>
              <a:gdLst/>
              <a:ahLst/>
              <a:cxnLst/>
              <a:rect l="l" t="t" r="r" b="b"/>
              <a:pathLst>
                <a:path w="12539" h="30223" extrusionOk="0">
                  <a:moveTo>
                    <a:pt x="0" y="1"/>
                  </a:moveTo>
                  <a:lnTo>
                    <a:pt x="12538" y="1"/>
                  </a:lnTo>
                  <a:lnTo>
                    <a:pt x="12538" y="30222"/>
                  </a:lnTo>
                  <a:lnTo>
                    <a:pt x="0" y="302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4188750" y="862550"/>
              <a:ext cx="336150" cy="757300"/>
            </a:xfrm>
            <a:custGeom>
              <a:avLst/>
              <a:gdLst/>
              <a:ahLst/>
              <a:cxnLst/>
              <a:rect l="l" t="t" r="r" b="b"/>
              <a:pathLst>
                <a:path w="13446" h="30292" extrusionOk="0">
                  <a:moveTo>
                    <a:pt x="13445" y="267"/>
                  </a:moveTo>
                  <a:lnTo>
                    <a:pt x="13445" y="1"/>
                  </a:lnTo>
                  <a:lnTo>
                    <a:pt x="12814" y="1"/>
                  </a:lnTo>
                  <a:lnTo>
                    <a:pt x="12548" y="1"/>
                  </a:lnTo>
                  <a:lnTo>
                    <a:pt x="10311" y="1"/>
                  </a:lnTo>
                  <a:lnTo>
                    <a:pt x="10044" y="1"/>
                  </a:lnTo>
                  <a:lnTo>
                    <a:pt x="7797" y="1"/>
                  </a:lnTo>
                  <a:lnTo>
                    <a:pt x="7531" y="1"/>
                  </a:lnTo>
                  <a:lnTo>
                    <a:pt x="5293" y="1"/>
                  </a:lnTo>
                  <a:lnTo>
                    <a:pt x="5017" y="1"/>
                  </a:lnTo>
                  <a:lnTo>
                    <a:pt x="2780" y="1"/>
                  </a:lnTo>
                  <a:lnTo>
                    <a:pt x="2514" y="1"/>
                  </a:lnTo>
                  <a:lnTo>
                    <a:pt x="266" y="1"/>
                  </a:lnTo>
                  <a:lnTo>
                    <a:pt x="0" y="1"/>
                  </a:lnTo>
                  <a:lnTo>
                    <a:pt x="0" y="267"/>
                  </a:lnTo>
                  <a:lnTo>
                    <a:pt x="0" y="2504"/>
                  </a:lnTo>
                  <a:lnTo>
                    <a:pt x="0" y="2780"/>
                  </a:lnTo>
                  <a:lnTo>
                    <a:pt x="0" y="4880"/>
                  </a:lnTo>
                  <a:lnTo>
                    <a:pt x="0" y="5422"/>
                  </a:lnTo>
                  <a:lnTo>
                    <a:pt x="0" y="7531"/>
                  </a:lnTo>
                  <a:lnTo>
                    <a:pt x="0" y="7798"/>
                  </a:lnTo>
                  <a:lnTo>
                    <a:pt x="0" y="9907"/>
                  </a:lnTo>
                  <a:lnTo>
                    <a:pt x="0" y="10439"/>
                  </a:lnTo>
                  <a:lnTo>
                    <a:pt x="0" y="12549"/>
                  </a:lnTo>
                  <a:lnTo>
                    <a:pt x="0" y="12815"/>
                  </a:lnTo>
                  <a:lnTo>
                    <a:pt x="0" y="14924"/>
                  </a:lnTo>
                  <a:lnTo>
                    <a:pt x="0" y="15456"/>
                  </a:lnTo>
                  <a:lnTo>
                    <a:pt x="0" y="17566"/>
                  </a:lnTo>
                  <a:lnTo>
                    <a:pt x="0" y="17832"/>
                  </a:lnTo>
                  <a:lnTo>
                    <a:pt x="0" y="19941"/>
                  </a:lnTo>
                  <a:lnTo>
                    <a:pt x="0" y="20474"/>
                  </a:lnTo>
                  <a:lnTo>
                    <a:pt x="0" y="22583"/>
                  </a:lnTo>
                  <a:lnTo>
                    <a:pt x="0" y="22849"/>
                  </a:lnTo>
                  <a:lnTo>
                    <a:pt x="0" y="24959"/>
                  </a:lnTo>
                  <a:lnTo>
                    <a:pt x="0" y="25501"/>
                  </a:lnTo>
                  <a:lnTo>
                    <a:pt x="0" y="27600"/>
                  </a:lnTo>
                  <a:lnTo>
                    <a:pt x="0" y="27876"/>
                  </a:lnTo>
                  <a:lnTo>
                    <a:pt x="0" y="30291"/>
                  </a:lnTo>
                  <a:lnTo>
                    <a:pt x="266" y="30291"/>
                  </a:lnTo>
                  <a:lnTo>
                    <a:pt x="266" y="27876"/>
                  </a:lnTo>
                  <a:lnTo>
                    <a:pt x="2514" y="27876"/>
                  </a:lnTo>
                  <a:lnTo>
                    <a:pt x="2514" y="30291"/>
                  </a:lnTo>
                  <a:lnTo>
                    <a:pt x="2780" y="30291"/>
                  </a:lnTo>
                  <a:lnTo>
                    <a:pt x="2780" y="27876"/>
                  </a:lnTo>
                  <a:lnTo>
                    <a:pt x="5017" y="27876"/>
                  </a:lnTo>
                  <a:lnTo>
                    <a:pt x="5017" y="30291"/>
                  </a:lnTo>
                  <a:lnTo>
                    <a:pt x="5293" y="30291"/>
                  </a:lnTo>
                  <a:lnTo>
                    <a:pt x="5293" y="27876"/>
                  </a:lnTo>
                  <a:lnTo>
                    <a:pt x="7531" y="27876"/>
                  </a:lnTo>
                  <a:lnTo>
                    <a:pt x="7531" y="30291"/>
                  </a:lnTo>
                  <a:lnTo>
                    <a:pt x="7797" y="30291"/>
                  </a:lnTo>
                  <a:lnTo>
                    <a:pt x="7797" y="27876"/>
                  </a:lnTo>
                  <a:lnTo>
                    <a:pt x="10044" y="27876"/>
                  </a:lnTo>
                  <a:lnTo>
                    <a:pt x="10044" y="30291"/>
                  </a:lnTo>
                  <a:lnTo>
                    <a:pt x="10311" y="30291"/>
                  </a:lnTo>
                  <a:lnTo>
                    <a:pt x="10311" y="27876"/>
                  </a:lnTo>
                  <a:lnTo>
                    <a:pt x="12548" y="27876"/>
                  </a:lnTo>
                  <a:lnTo>
                    <a:pt x="12548" y="30291"/>
                  </a:lnTo>
                  <a:lnTo>
                    <a:pt x="12814" y="30291"/>
                  </a:lnTo>
                  <a:lnTo>
                    <a:pt x="12814" y="27876"/>
                  </a:lnTo>
                  <a:lnTo>
                    <a:pt x="13445" y="27876"/>
                  </a:lnTo>
                  <a:lnTo>
                    <a:pt x="13445" y="27600"/>
                  </a:lnTo>
                  <a:lnTo>
                    <a:pt x="12814" y="27600"/>
                  </a:lnTo>
                  <a:lnTo>
                    <a:pt x="12814" y="25501"/>
                  </a:lnTo>
                  <a:lnTo>
                    <a:pt x="13445" y="25501"/>
                  </a:lnTo>
                  <a:lnTo>
                    <a:pt x="13445" y="24959"/>
                  </a:lnTo>
                  <a:lnTo>
                    <a:pt x="12814" y="24959"/>
                  </a:lnTo>
                  <a:lnTo>
                    <a:pt x="12814" y="22849"/>
                  </a:lnTo>
                  <a:lnTo>
                    <a:pt x="13445" y="22849"/>
                  </a:lnTo>
                  <a:lnTo>
                    <a:pt x="13445" y="22583"/>
                  </a:lnTo>
                  <a:lnTo>
                    <a:pt x="12814" y="22583"/>
                  </a:lnTo>
                  <a:lnTo>
                    <a:pt x="12814" y="20474"/>
                  </a:lnTo>
                  <a:lnTo>
                    <a:pt x="13445" y="20474"/>
                  </a:lnTo>
                  <a:lnTo>
                    <a:pt x="13445" y="19941"/>
                  </a:lnTo>
                  <a:lnTo>
                    <a:pt x="12814" y="19941"/>
                  </a:lnTo>
                  <a:lnTo>
                    <a:pt x="12814" y="17832"/>
                  </a:lnTo>
                  <a:lnTo>
                    <a:pt x="13445" y="17832"/>
                  </a:lnTo>
                  <a:lnTo>
                    <a:pt x="13445" y="17566"/>
                  </a:lnTo>
                  <a:lnTo>
                    <a:pt x="12814" y="17566"/>
                  </a:lnTo>
                  <a:lnTo>
                    <a:pt x="12814" y="15456"/>
                  </a:lnTo>
                  <a:lnTo>
                    <a:pt x="13445" y="15456"/>
                  </a:lnTo>
                  <a:lnTo>
                    <a:pt x="13445" y="14924"/>
                  </a:lnTo>
                  <a:lnTo>
                    <a:pt x="12814" y="14924"/>
                  </a:lnTo>
                  <a:lnTo>
                    <a:pt x="12814" y="12815"/>
                  </a:lnTo>
                  <a:lnTo>
                    <a:pt x="13445" y="12815"/>
                  </a:lnTo>
                  <a:lnTo>
                    <a:pt x="13445" y="12549"/>
                  </a:lnTo>
                  <a:lnTo>
                    <a:pt x="12814" y="12549"/>
                  </a:lnTo>
                  <a:lnTo>
                    <a:pt x="12814" y="10439"/>
                  </a:lnTo>
                  <a:lnTo>
                    <a:pt x="13445" y="10439"/>
                  </a:lnTo>
                  <a:lnTo>
                    <a:pt x="13445" y="9907"/>
                  </a:lnTo>
                  <a:lnTo>
                    <a:pt x="12814" y="9907"/>
                  </a:lnTo>
                  <a:lnTo>
                    <a:pt x="12814" y="7798"/>
                  </a:lnTo>
                  <a:lnTo>
                    <a:pt x="13445" y="7798"/>
                  </a:lnTo>
                  <a:lnTo>
                    <a:pt x="13445" y="7531"/>
                  </a:lnTo>
                  <a:lnTo>
                    <a:pt x="12814" y="7531"/>
                  </a:lnTo>
                  <a:lnTo>
                    <a:pt x="12814" y="5422"/>
                  </a:lnTo>
                  <a:lnTo>
                    <a:pt x="13445" y="5422"/>
                  </a:lnTo>
                  <a:lnTo>
                    <a:pt x="13445" y="4880"/>
                  </a:lnTo>
                  <a:lnTo>
                    <a:pt x="12814" y="4880"/>
                  </a:lnTo>
                  <a:lnTo>
                    <a:pt x="12814" y="2780"/>
                  </a:lnTo>
                  <a:lnTo>
                    <a:pt x="13445" y="2780"/>
                  </a:lnTo>
                  <a:lnTo>
                    <a:pt x="13445" y="2504"/>
                  </a:lnTo>
                  <a:lnTo>
                    <a:pt x="12814" y="2504"/>
                  </a:lnTo>
                  <a:lnTo>
                    <a:pt x="12814" y="267"/>
                  </a:lnTo>
                  <a:close/>
                  <a:moveTo>
                    <a:pt x="10044" y="267"/>
                  </a:moveTo>
                  <a:lnTo>
                    <a:pt x="10044" y="2504"/>
                  </a:lnTo>
                  <a:lnTo>
                    <a:pt x="7797" y="2504"/>
                  </a:lnTo>
                  <a:lnTo>
                    <a:pt x="7797" y="267"/>
                  </a:lnTo>
                  <a:close/>
                  <a:moveTo>
                    <a:pt x="5293" y="19941"/>
                  </a:moveTo>
                  <a:lnTo>
                    <a:pt x="5293" y="17832"/>
                  </a:lnTo>
                  <a:lnTo>
                    <a:pt x="7531" y="17832"/>
                  </a:lnTo>
                  <a:lnTo>
                    <a:pt x="7531" y="19941"/>
                  </a:lnTo>
                  <a:close/>
                  <a:moveTo>
                    <a:pt x="7531" y="20474"/>
                  </a:moveTo>
                  <a:lnTo>
                    <a:pt x="7531" y="22583"/>
                  </a:lnTo>
                  <a:lnTo>
                    <a:pt x="5293" y="22583"/>
                  </a:lnTo>
                  <a:lnTo>
                    <a:pt x="5293" y="20474"/>
                  </a:lnTo>
                  <a:close/>
                  <a:moveTo>
                    <a:pt x="5293" y="17566"/>
                  </a:moveTo>
                  <a:lnTo>
                    <a:pt x="5293" y="15456"/>
                  </a:lnTo>
                  <a:lnTo>
                    <a:pt x="7531" y="15456"/>
                  </a:lnTo>
                  <a:lnTo>
                    <a:pt x="7531" y="17566"/>
                  </a:lnTo>
                  <a:lnTo>
                    <a:pt x="5293" y="17566"/>
                  </a:lnTo>
                  <a:close/>
                  <a:moveTo>
                    <a:pt x="5293" y="14924"/>
                  </a:moveTo>
                  <a:lnTo>
                    <a:pt x="5293" y="12815"/>
                  </a:lnTo>
                  <a:lnTo>
                    <a:pt x="7531" y="12815"/>
                  </a:lnTo>
                  <a:lnTo>
                    <a:pt x="7531" y="14924"/>
                  </a:lnTo>
                  <a:close/>
                  <a:moveTo>
                    <a:pt x="5293" y="12549"/>
                  </a:moveTo>
                  <a:lnTo>
                    <a:pt x="5293" y="10439"/>
                  </a:lnTo>
                  <a:lnTo>
                    <a:pt x="7531" y="10439"/>
                  </a:lnTo>
                  <a:lnTo>
                    <a:pt x="7531" y="12549"/>
                  </a:lnTo>
                  <a:close/>
                  <a:moveTo>
                    <a:pt x="5293" y="9907"/>
                  </a:moveTo>
                  <a:lnTo>
                    <a:pt x="5293" y="7798"/>
                  </a:lnTo>
                  <a:lnTo>
                    <a:pt x="7531" y="7798"/>
                  </a:lnTo>
                  <a:lnTo>
                    <a:pt x="7531" y="9907"/>
                  </a:lnTo>
                  <a:close/>
                  <a:moveTo>
                    <a:pt x="5293" y="7531"/>
                  </a:moveTo>
                  <a:lnTo>
                    <a:pt x="5293" y="5422"/>
                  </a:lnTo>
                  <a:lnTo>
                    <a:pt x="7531" y="5422"/>
                  </a:lnTo>
                  <a:lnTo>
                    <a:pt x="7531" y="7531"/>
                  </a:lnTo>
                  <a:close/>
                  <a:moveTo>
                    <a:pt x="5293" y="4880"/>
                  </a:moveTo>
                  <a:lnTo>
                    <a:pt x="5293" y="2780"/>
                  </a:lnTo>
                  <a:lnTo>
                    <a:pt x="7531" y="2780"/>
                  </a:lnTo>
                  <a:lnTo>
                    <a:pt x="7531" y="4880"/>
                  </a:lnTo>
                  <a:close/>
                  <a:moveTo>
                    <a:pt x="5017" y="4880"/>
                  </a:moveTo>
                  <a:lnTo>
                    <a:pt x="2780" y="4880"/>
                  </a:lnTo>
                  <a:lnTo>
                    <a:pt x="2780" y="2780"/>
                  </a:lnTo>
                  <a:lnTo>
                    <a:pt x="5017" y="2780"/>
                  </a:lnTo>
                  <a:close/>
                  <a:moveTo>
                    <a:pt x="5017" y="5422"/>
                  </a:moveTo>
                  <a:lnTo>
                    <a:pt x="5017" y="7531"/>
                  </a:lnTo>
                  <a:lnTo>
                    <a:pt x="2780" y="7531"/>
                  </a:lnTo>
                  <a:lnTo>
                    <a:pt x="2780" y="5422"/>
                  </a:lnTo>
                  <a:lnTo>
                    <a:pt x="5017" y="5422"/>
                  </a:lnTo>
                  <a:close/>
                  <a:moveTo>
                    <a:pt x="5017" y="7798"/>
                  </a:moveTo>
                  <a:lnTo>
                    <a:pt x="5017" y="9907"/>
                  </a:lnTo>
                  <a:lnTo>
                    <a:pt x="2780" y="9907"/>
                  </a:lnTo>
                  <a:lnTo>
                    <a:pt x="2780" y="7798"/>
                  </a:lnTo>
                  <a:close/>
                  <a:moveTo>
                    <a:pt x="5017" y="10439"/>
                  </a:moveTo>
                  <a:lnTo>
                    <a:pt x="5017" y="12549"/>
                  </a:lnTo>
                  <a:lnTo>
                    <a:pt x="2780" y="12549"/>
                  </a:lnTo>
                  <a:lnTo>
                    <a:pt x="2780" y="10439"/>
                  </a:lnTo>
                  <a:close/>
                  <a:moveTo>
                    <a:pt x="5017" y="12815"/>
                  </a:moveTo>
                  <a:lnTo>
                    <a:pt x="5017" y="14924"/>
                  </a:lnTo>
                  <a:lnTo>
                    <a:pt x="2780" y="14924"/>
                  </a:lnTo>
                  <a:lnTo>
                    <a:pt x="2780" y="12815"/>
                  </a:lnTo>
                  <a:close/>
                  <a:moveTo>
                    <a:pt x="5017" y="15456"/>
                  </a:moveTo>
                  <a:lnTo>
                    <a:pt x="5017" y="17566"/>
                  </a:lnTo>
                  <a:lnTo>
                    <a:pt x="2780" y="17566"/>
                  </a:lnTo>
                  <a:lnTo>
                    <a:pt x="2780" y="15456"/>
                  </a:lnTo>
                  <a:lnTo>
                    <a:pt x="5017" y="15456"/>
                  </a:lnTo>
                  <a:close/>
                  <a:moveTo>
                    <a:pt x="5017" y="17832"/>
                  </a:moveTo>
                  <a:lnTo>
                    <a:pt x="5017" y="19941"/>
                  </a:lnTo>
                  <a:lnTo>
                    <a:pt x="2780" y="19941"/>
                  </a:lnTo>
                  <a:lnTo>
                    <a:pt x="2780" y="17832"/>
                  </a:lnTo>
                  <a:close/>
                  <a:moveTo>
                    <a:pt x="5017" y="20474"/>
                  </a:moveTo>
                  <a:lnTo>
                    <a:pt x="5017" y="22583"/>
                  </a:lnTo>
                  <a:lnTo>
                    <a:pt x="2780" y="22583"/>
                  </a:lnTo>
                  <a:lnTo>
                    <a:pt x="2780" y="20474"/>
                  </a:lnTo>
                  <a:close/>
                  <a:moveTo>
                    <a:pt x="5017" y="22849"/>
                  </a:moveTo>
                  <a:lnTo>
                    <a:pt x="5017" y="24959"/>
                  </a:lnTo>
                  <a:lnTo>
                    <a:pt x="2780" y="24959"/>
                  </a:lnTo>
                  <a:lnTo>
                    <a:pt x="2780" y="22849"/>
                  </a:lnTo>
                  <a:close/>
                  <a:moveTo>
                    <a:pt x="5293" y="22849"/>
                  </a:moveTo>
                  <a:lnTo>
                    <a:pt x="7531" y="22849"/>
                  </a:lnTo>
                  <a:lnTo>
                    <a:pt x="7531" y="24959"/>
                  </a:lnTo>
                  <a:lnTo>
                    <a:pt x="5293" y="24959"/>
                  </a:lnTo>
                  <a:close/>
                  <a:moveTo>
                    <a:pt x="7797" y="22849"/>
                  </a:moveTo>
                  <a:lnTo>
                    <a:pt x="10044" y="22849"/>
                  </a:lnTo>
                  <a:lnTo>
                    <a:pt x="10044" y="24959"/>
                  </a:lnTo>
                  <a:lnTo>
                    <a:pt x="7797" y="24959"/>
                  </a:lnTo>
                  <a:close/>
                  <a:moveTo>
                    <a:pt x="7797" y="22583"/>
                  </a:moveTo>
                  <a:lnTo>
                    <a:pt x="7797" y="20474"/>
                  </a:lnTo>
                  <a:lnTo>
                    <a:pt x="10044" y="20474"/>
                  </a:lnTo>
                  <a:lnTo>
                    <a:pt x="10044" y="22583"/>
                  </a:lnTo>
                  <a:close/>
                  <a:moveTo>
                    <a:pt x="7797" y="19941"/>
                  </a:moveTo>
                  <a:lnTo>
                    <a:pt x="7797" y="17832"/>
                  </a:lnTo>
                  <a:lnTo>
                    <a:pt x="10044" y="17832"/>
                  </a:lnTo>
                  <a:lnTo>
                    <a:pt x="10044" y="19941"/>
                  </a:lnTo>
                  <a:close/>
                  <a:moveTo>
                    <a:pt x="7797" y="17566"/>
                  </a:moveTo>
                  <a:lnTo>
                    <a:pt x="7797" y="15456"/>
                  </a:lnTo>
                  <a:lnTo>
                    <a:pt x="10044" y="15456"/>
                  </a:lnTo>
                  <a:lnTo>
                    <a:pt x="10044" y="17566"/>
                  </a:lnTo>
                  <a:lnTo>
                    <a:pt x="7797" y="17566"/>
                  </a:lnTo>
                  <a:close/>
                  <a:moveTo>
                    <a:pt x="7797" y="14924"/>
                  </a:moveTo>
                  <a:lnTo>
                    <a:pt x="7797" y="12815"/>
                  </a:lnTo>
                  <a:lnTo>
                    <a:pt x="10044" y="12815"/>
                  </a:lnTo>
                  <a:lnTo>
                    <a:pt x="10044" y="14924"/>
                  </a:lnTo>
                  <a:close/>
                  <a:moveTo>
                    <a:pt x="7797" y="12549"/>
                  </a:moveTo>
                  <a:lnTo>
                    <a:pt x="7797" y="10439"/>
                  </a:lnTo>
                  <a:lnTo>
                    <a:pt x="10044" y="10439"/>
                  </a:lnTo>
                  <a:lnTo>
                    <a:pt x="10044" y="12549"/>
                  </a:lnTo>
                  <a:close/>
                  <a:moveTo>
                    <a:pt x="7797" y="9907"/>
                  </a:moveTo>
                  <a:lnTo>
                    <a:pt x="7797" y="7798"/>
                  </a:lnTo>
                  <a:lnTo>
                    <a:pt x="10044" y="7798"/>
                  </a:lnTo>
                  <a:lnTo>
                    <a:pt x="10044" y="9907"/>
                  </a:lnTo>
                  <a:close/>
                  <a:moveTo>
                    <a:pt x="7797" y="7531"/>
                  </a:moveTo>
                  <a:lnTo>
                    <a:pt x="7797" y="5422"/>
                  </a:lnTo>
                  <a:lnTo>
                    <a:pt x="10044" y="5422"/>
                  </a:lnTo>
                  <a:lnTo>
                    <a:pt x="10044" y="7531"/>
                  </a:lnTo>
                  <a:close/>
                  <a:moveTo>
                    <a:pt x="7797" y="4880"/>
                  </a:moveTo>
                  <a:lnTo>
                    <a:pt x="7797" y="2780"/>
                  </a:lnTo>
                  <a:lnTo>
                    <a:pt x="10044" y="2780"/>
                  </a:lnTo>
                  <a:lnTo>
                    <a:pt x="10044" y="4880"/>
                  </a:lnTo>
                  <a:close/>
                  <a:moveTo>
                    <a:pt x="7531" y="267"/>
                  </a:moveTo>
                  <a:lnTo>
                    <a:pt x="7531" y="2504"/>
                  </a:lnTo>
                  <a:lnTo>
                    <a:pt x="5293" y="2504"/>
                  </a:lnTo>
                  <a:lnTo>
                    <a:pt x="5293" y="267"/>
                  </a:lnTo>
                  <a:close/>
                  <a:moveTo>
                    <a:pt x="5017" y="267"/>
                  </a:moveTo>
                  <a:lnTo>
                    <a:pt x="5017" y="2504"/>
                  </a:lnTo>
                  <a:lnTo>
                    <a:pt x="2780" y="2504"/>
                  </a:lnTo>
                  <a:lnTo>
                    <a:pt x="2780" y="267"/>
                  </a:lnTo>
                  <a:close/>
                  <a:moveTo>
                    <a:pt x="266" y="267"/>
                  </a:moveTo>
                  <a:lnTo>
                    <a:pt x="2514" y="267"/>
                  </a:lnTo>
                  <a:lnTo>
                    <a:pt x="2514" y="2504"/>
                  </a:lnTo>
                  <a:lnTo>
                    <a:pt x="266" y="2504"/>
                  </a:lnTo>
                  <a:close/>
                  <a:moveTo>
                    <a:pt x="266" y="2780"/>
                  </a:moveTo>
                  <a:lnTo>
                    <a:pt x="2514" y="2780"/>
                  </a:lnTo>
                  <a:lnTo>
                    <a:pt x="2514" y="4880"/>
                  </a:lnTo>
                  <a:lnTo>
                    <a:pt x="266" y="4880"/>
                  </a:lnTo>
                  <a:close/>
                  <a:moveTo>
                    <a:pt x="266" y="5422"/>
                  </a:moveTo>
                  <a:lnTo>
                    <a:pt x="2514" y="5422"/>
                  </a:lnTo>
                  <a:lnTo>
                    <a:pt x="2514" y="7531"/>
                  </a:lnTo>
                  <a:lnTo>
                    <a:pt x="266" y="7531"/>
                  </a:lnTo>
                  <a:close/>
                  <a:moveTo>
                    <a:pt x="266" y="7798"/>
                  </a:moveTo>
                  <a:lnTo>
                    <a:pt x="2514" y="7798"/>
                  </a:lnTo>
                  <a:lnTo>
                    <a:pt x="2514" y="9907"/>
                  </a:lnTo>
                  <a:lnTo>
                    <a:pt x="266" y="9907"/>
                  </a:lnTo>
                  <a:close/>
                  <a:moveTo>
                    <a:pt x="266" y="10439"/>
                  </a:moveTo>
                  <a:lnTo>
                    <a:pt x="2514" y="10439"/>
                  </a:lnTo>
                  <a:lnTo>
                    <a:pt x="2514" y="12549"/>
                  </a:lnTo>
                  <a:lnTo>
                    <a:pt x="266" y="12549"/>
                  </a:lnTo>
                  <a:close/>
                  <a:moveTo>
                    <a:pt x="266" y="12815"/>
                  </a:moveTo>
                  <a:lnTo>
                    <a:pt x="2514" y="12815"/>
                  </a:lnTo>
                  <a:lnTo>
                    <a:pt x="2514" y="14924"/>
                  </a:lnTo>
                  <a:lnTo>
                    <a:pt x="266" y="14924"/>
                  </a:lnTo>
                  <a:close/>
                  <a:moveTo>
                    <a:pt x="266" y="15456"/>
                  </a:moveTo>
                  <a:lnTo>
                    <a:pt x="2514" y="15456"/>
                  </a:lnTo>
                  <a:lnTo>
                    <a:pt x="2514" y="17566"/>
                  </a:lnTo>
                  <a:lnTo>
                    <a:pt x="266" y="17566"/>
                  </a:lnTo>
                  <a:close/>
                  <a:moveTo>
                    <a:pt x="266" y="17832"/>
                  </a:moveTo>
                  <a:lnTo>
                    <a:pt x="2514" y="17832"/>
                  </a:lnTo>
                  <a:lnTo>
                    <a:pt x="2514" y="19941"/>
                  </a:lnTo>
                  <a:lnTo>
                    <a:pt x="266" y="19941"/>
                  </a:lnTo>
                  <a:close/>
                  <a:moveTo>
                    <a:pt x="266" y="20474"/>
                  </a:moveTo>
                  <a:lnTo>
                    <a:pt x="2514" y="20474"/>
                  </a:lnTo>
                  <a:lnTo>
                    <a:pt x="2514" y="22583"/>
                  </a:lnTo>
                  <a:lnTo>
                    <a:pt x="266" y="22583"/>
                  </a:lnTo>
                  <a:close/>
                  <a:moveTo>
                    <a:pt x="266" y="22849"/>
                  </a:moveTo>
                  <a:lnTo>
                    <a:pt x="2514" y="22849"/>
                  </a:lnTo>
                  <a:lnTo>
                    <a:pt x="2514" y="24959"/>
                  </a:lnTo>
                  <a:lnTo>
                    <a:pt x="266" y="24959"/>
                  </a:lnTo>
                  <a:close/>
                  <a:moveTo>
                    <a:pt x="266" y="27600"/>
                  </a:moveTo>
                  <a:lnTo>
                    <a:pt x="266" y="25501"/>
                  </a:lnTo>
                  <a:lnTo>
                    <a:pt x="2514" y="25501"/>
                  </a:lnTo>
                  <a:lnTo>
                    <a:pt x="2514" y="27600"/>
                  </a:lnTo>
                  <a:lnTo>
                    <a:pt x="266" y="27600"/>
                  </a:lnTo>
                  <a:close/>
                  <a:moveTo>
                    <a:pt x="2780" y="27600"/>
                  </a:moveTo>
                  <a:lnTo>
                    <a:pt x="2780" y="25501"/>
                  </a:lnTo>
                  <a:lnTo>
                    <a:pt x="5017" y="25501"/>
                  </a:lnTo>
                  <a:lnTo>
                    <a:pt x="5017" y="27600"/>
                  </a:lnTo>
                  <a:lnTo>
                    <a:pt x="2780" y="27600"/>
                  </a:lnTo>
                  <a:close/>
                  <a:moveTo>
                    <a:pt x="5293" y="27600"/>
                  </a:moveTo>
                  <a:lnTo>
                    <a:pt x="5293" y="25501"/>
                  </a:lnTo>
                  <a:lnTo>
                    <a:pt x="7531" y="25501"/>
                  </a:lnTo>
                  <a:lnTo>
                    <a:pt x="7531" y="27600"/>
                  </a:lnTo>
                  <a:lnTo>
                    <a:pt x="5293" y="27600"/>
                  </a:lnTo>
                  <a:close/>
                  <a:moveTo>
                    <a:pt x="7797" y="27600"/>
                  </a:moveTo>
                  <a:lnTo>
                    <a:pt x="7797" y="25501"/>
                  </a:lnTo>
                  <a:lnTo>
                    <a:pt x="10044" y="25501"/>
                  </a:lnTo>
                  <a:lnTo>
                    <a:pt x="10044" y="27600"/>
                  </a:lnTo>
                  <a:lnTo>
                    <a:pt x="7797" y="27600"/>
                  </a:lnTo>
                  <a:close/>
                  <a:moveTo>
                    <a:pt x="12548" y="27600"/>
                  </a:moveTo>
                  <a:lnTo>
                    <a:pt x="10311" y="27600"/>
                  </a:lnTo>
                  <a:lnTo>
                    <a:pt x="10311" y="25501"/>
                  </a:lnTo>
                  <a:lnTo>
                    <a:pt x="12548" y="25501"/>
                  </a:lnTo>
                  <a:close/>
                  <a:moveTo>
                    <a:pt x="12548" y="24959"/>
                  </a:moveTo>
                  <a:lnTo>
                    <a:pt x="10311" y="24959"/>
                  </a:lnTo>
                  <a:lnTo>
                    <a:pt x="10311" y="22849"/>
                  </a:lnTo>
                  <a:lnTo>
                    <a:pt x="12548" y="22849"/>
                  </a:lnTo>
                  <a:close/>
                  <a:moveTo>
                    <a:pt x="12548" y="22583"/>
                  </a:moveTo>
                  <a:lnTo>
                    <a:pt x="10311" y="22583"/>
                  </a:lnTo>
                  <a:lnTo>
                    <a:pt x="10311" y="20474"/>
                  </a:lnTo>
                  <a:lnTo>
                    <a:pt x="12548" y="20474"/>
                  </a:lnTo>
                  <a:close/>
                  <a:moveTo>
                    <a:pt x="12548" y="19941"/>
                  </a:moveTo>
                  <a:lnTo>
                    <a:pt x="10311" y="19941"/>
                  </a:lnTo>
                  <a:lnTo>
                    <a:pt x="10311" y="17832"/>
                  </a:lnTo>
                  <a:lnTo>
                    <a:pt x="12548" y="17832"/>
                  </a:lnTo>
                  <a:close/>
                  <a:moveTo>
                    <a:pt x="12548" y="17566"/>
                  </a:moveTo>
                  <a:lnTo>
                    <a:pt x="10311" y="17566"/>
                  </a:lnTo>
                  <a:lnTo>
                    <a:pt x="10311" y="15456"/>
                  </a:lnTo>
                  <a:lnTo>
                    <a:pt x="12548" y="15456"/>
                  </a:lnTo>
                  <a:close/>
                  <a:moveTo>
                    <a:pt x="12548" y="14924"/>
                  </a:moveTo>
                  <a:lnTo>
                    <a:pt x="10311" y="14924"/>
                  </a:lnTo>
                  <a:lnTo>
                    <a:pt x="10311" y="12815"/>
                  </a:lnTo>
                  <a:lnTo>
                    <a:pt x="12548" y="12815"/>
                  </a:lnTo>
                  <a:close/>
                  <a:moveTo>
                    <a:pt x="12548" y="12549"/>
                  </a:moveTo>
                  <a:lnTo>
                    <a:pt x="10311" y="12549"/>
                  </a:lnTo>
                  <a:lnTo>
                    <a:pt x="10311" y="10439"/>
                  </a:lnTo>
                  <a:lnTo>
                    <a:pt x="12548" y="10439"/>
                  </a:lnTo>
                  <a:close/>
                  <a:moveTo>
                    <a:pt x="12548" y="9907"/>
                  </a:moveTo>
                  <a:lnTo>
                    <a:pt x="10311" y="9907"/>
                  </a:lnTo>
                  <a:lnTo>
                    <a:pt x="10311" y="7798"/>
                  </a:lnTo>
                  <a:lnTo>
                    <a:pt x="12548" y="7798"/>
                  </a:lnTo>
                  <a:close/>
                  <a:moveTo>
                    <a:pt x="12548" y="7531"/>
                  </a:moveTo>
                  <a:lnTo>
                    <a:pt x="10311" y="7531"/>
                  </a:lnTo>
                  <a:lnTo>
                    <a:pt x="10311" y="5422"/>
                  </a:lnTo>
                  <a:lnTo>
                    <a:pt x="12548" y="5422"/>
                  </a:lnTo>
                  <a:close/>
                  <a:moveTo>
                    <a:pt x="12548" y="4880"/>
                  </a:moveTo>
                  <a:lnTo>
                    <a:pt x="10311" y="4880"/>
                  </a:lnTo>
                  <a:lnTo>
                    <a:pt x="10311" y="2780"/>
                  </a:lnTo>
                  <a:lnTo>
                    <a:pt x="12548" y="2780"/>
                  </a:lnTo>
                  <a:close/>
                  <a:moveTo>
                    <a:pt x="12548" y="2504"/>
                  </a:moveTo>
                  <a:lnTo>
                    <a:pt x="10311" y="2504"/>
                  </a:lnTo>
                  <a:lnTo>
                    <a:pt x="10311" y="267"/>
                  </a:lnTo>
                  <a:lnTo>
                    <a:pt x="12548" y="2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4330200" y="1675750"/>
              <a:ext cx="135550" cy="111425"/>
            </a:xfrm>
            <a:custGeom>
              <a:avLst/>
              <a:gdLst/>
              <a:ahLst/>
              <a:cxnLst/>
              <a:rect l="l" t="t" r="r" b="b"/>
              <a:pathLst>
                <a:path w="5422" h="4457" extrusionOk="0">
                  <a:moveTo>
                    <a:pt x="0" y="1"/>
                  </a:moveTo>
                  <a:lnTo>
                    <a:pt x="5421" y="1"/>
                  </a:lnTo>
                  <a:lnTo>
                    <a:pt x="5421" y="4456"/>
                  </a:lnTo>
                  <a:lnTo>
                    <a:pt x="0" y="44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4327725" y="1673300"/>
              <a:ext cx="140475" cy="121500"/>
            </a:xfrm>
            <a:custGeom>
              <a:avLst/>
              <a:gdLst/>
              <a:ahLst/>
              <a:cxnLst/>
              <a:rect l="l" t="t" r="r" b="b"/>
              <a:pathLst>
                <a:path w="5619" h="4860" extrusionOk="0">
                  <a:moveTo>
                    <a:pt x="5619" y="1232"/>
                  </a:moveTo>
                  <a:lnTo>
                    <a:pt x="4466" y="1232"/>
                  </a:lnTo>
                  <a:lnTo>
                    <a:pt x="4466" y="4860"/>
                  </a:lnTo>
                  <a:lnTo>
                    <a:pt x="4190" y="4860"/>
                  </a:lnTo>
                  <a:lnTo>
                    <a:pt x="4190" y="1232"/>
                  </a:lnTo>
                  <a:lnTo>
                    <a:pt x="2948" y="1232"/>
                  </a:lnTo>
                  <a:lnTo>
                    <a:pt x="2948" y="4594"/>
                  </a:lnTo>
                  <a:lnTo>
                    <a:pt x="2672" y="4594"/>
                  </a:lnTo>
                  <a:lnTo>
                    <a:pt x="2672" y="1232"/>
                  </a:lnTo>
                  <a:lnTo>
                    <a:pt x="1430" y="1232"/>
                  </a:lnTo>
                  <a:lnTo>
                    <a:pt x="1430" y="4860"/>
                  </a:lnTo>
                  <a:lnTo>
                    <a:pt x="1154" y="4860"/>
                  </a:lnTo>
                  <a:lnTo>
                    <a:pt x="1154" y="1232"/>
                  </a:lnTo>
                  <a:lnTo>
                    <a:pt x="1" y="1232"/>
                  </a:lnTo>
                  <a:lnTo>
                    <a:pt x="1" y="966"/>
                  </a:lnTo>
                  <a:lnTo>
                    <a:pt x="1154" y="966"/>
                  </a:lnTo>
                  <a:lnTo>
                    <a:pt x="1154" y="0"/>
                  </a:lnTo>
                  <a:lnTo>
                    <a:pt x="1430" y="0"/>
                  </a:lnTo>
                  <a:lnTo>
                    <a:pt x="1430" y="966"/>
                  </a:lnTo>
                  <a:lnTo>
                    <a:pt x="4190" y="966"/>
                  </a:lnTo>
                  <a:lnTo>
                    <a:pt x="4190" y="0"/>
                  </a:lnTo>
                  <a:lnTo>
                    <a:pt x="4466" y="0"/>
                  </a:lnTo>
                  <a:lnTo>
                    <a:pt x="4466" y="966"/>
                  </a:lnTo>
                  <a:lnTo>
                    <a:pt x="5619" y="966"/>
                  </a:lnTo>
                  <a:lnTo>
                    <a:pt x="5619" y="1232"/>
                  </a:lnTo>
                  <a:close/>
                  <a:moveTo>
                    <a:pt x="2297" y="3677"/>
                  </a:moveTo>
                  <a:lnTo>
                    <a:pt x="2435" y="3677"/>
                  </a:lnTo>
                  <a:lnTo>
                    <a:pt x="2435" y="1991"/>
                  </a:lnTo>
                  <a:lnTo>
                    <a:pt x="2297" y="1991"/>
                  </a:lnTo>
                  <a:close/>
                  <a:moveTo>
                    <a:pt x="3184" y="3677"/>
                  </a:moveTo>
                  <a:lnTo>
                    <a:pt x="3322" y="3677"/>
                  </a:lnTo>
                  <a:lnTo>
                    <a:pt x="3322" y="1991"/>
                  </a:lnTo>
                  <a:lnTo>
                    <a:pt x="3184" y="19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2197881" y="2746589"/>
            <a:ext cx="1660583" cy="2172867"/>
            <a:chOff x="2748400" y="2103300"/>
            <a:chExt cx="958600" cy="1254325"/>
          </a:xfrm>
        </p:grpSpPr>
        <p:sp>
          <p:nvSpPr>
            <p:cNvPr id="752" name="Google Shape;752;p30"/>
            <p:cNvSpPr/>
            <p:nvPr/>
          </p:nvSpPr>
          <p:spPr>
            <a:xfrm>
              <a:off x="2822325" y="3049325"/>
              <a:ext cx="811000" cy="270350"/>
            </a:xfrm>
            <a:custGeom>
              <a:avLst/>
              <a:gdLst/>
              <a:ahLst/>
              <a:cxnLst/>
              <a:rect l="l" t="t" r="r" b="b"/>
              <a:pathLst>
                <a:path w="32440" h="10814" extrusionOk="0">
                  <a:moveTo>
                    <a:pt x="0" y="1"/>
                  </a:moveTo>
                  <a:lnTo>
                    <a:pt x="0" y="10814"/>
                  </a:lnTo>
                  <a:lnTo>
                    <a:pt x="32440" y="10814"/>
                  </a:lnTo>
                  <a:lnTo>
                    <a:pt x="32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2856075" y="3150600"/>
              <a:ext cx="743250" cy="169075"/>
            </a:xfrm>
            <a:custGeom>
              <a:avLst/>
              <a:gdLst/>
              <a:ahLst/>
              <a:cxnLst/>
              <a:rect l="l" t="t" r="r" b="b"/>
              <a:pathLst>
                <a:path w="29730" h="6763" extrusionOk="0">
                  <a:moveTo>
                    <a:pt x="1" y="1"/>
                  </a:moveTo>
                  <a:lnTo>
                    <a:pt x="1" y="4732"/>
                  </a:lnTo>
                  <a:lnTo>
                    <a:pt x="681" y="4732"/>
                  </a:lnTo>
                  <a:lnTo>
                    <a:pt x="681" y="1"/>
                  </a:lnTo>
                  <a:close/>
                  <a:moveTo>
                    <a:pt x="2031" y="1"/>
                  </a:moveTo>
                  <a:lnTo>
                    <a:pt x="2031" y="4732"/>
                  </a:lnTo>
                  <a:lnTo>
                    <a:pt x="2701" y="4732"/>
                  </a:lnTo>
                  <a:lnTo>
                    <a:pt x="2701" y="1"/>
                  </a:lnTo>
                  <a:close/>
                  <a:moveTo>
                    <a:pt x="4062" y="1"/>
                  </a:moveTo>
                  <a:lnTo>
                    <a:pt x="4062" y="4732"/>
                  </a:lnTo>
                  <a:lnTo>
                    <a:pt x="4732" y="4732"/>
                  </a:lnTo>
                  <a:lnTo>
                    <a:pt x="4732" y="1"/>
                  </a:lnTo>
                  <a:close/>
                  <a:moveTo>
                    <a:pt x="6082" y="1"/>
                  </a:moveTo>
                  <a:lnTo>
                    <a:pt x="6082" y="4732"/>
                  </a:lnTo>
                  <a:lnTo>
                    <a:pt x="6763" y="4732"/>
                  </a:lnTo>
                  <a:lnTo>
                    <a:pt x="6763" y="1"/>
                  </a:lnTo>
                  <a:close/>
                  <a:moveTo>
                    <a:pt x="22977" y="1"/>
                  </a:moveTo>
                  <a:lnTo>
                    <a:pt x="22977" y="4732"/>
                  </a:lnTo>
                  <a:lnTo>
                    <a:pt x="23648" y="4732"/>
                  </a:lnTo>
                  <a:lnTo>
                    <a:pt x="23648" y="1"/>
                  </a:lnTo>
                  <a:close/>
                  <a:moveTo>
                    <a:pt x="25008" y="1"/>
                  </a:moveTo>
                  <a:lnTo>
                    <a:pt x="25008" y="4732"/>
                  </a:lnTo>
                  <a:lnTo>
                    <a:pt x="25678" y="4732"/>
                  </a:lnTo>
                  <a:lnTo>
                    <a:pt x="25678" y="1"/>
                  </a:lnTo>
                  <a:close/>
                  <a:moveTo>
                    <a:pt x="27028" y="1"/>
                  </a:moveTo>
                  <a:lnTo>
                    <a:pt x="27028" y="4732"/>
                  </a:lnTo>
                  <a:lnTo>
                    <a:pt x="27709" y="4732"/>
                  </a:lnTo>
                  <a:lnTo>
                    <a:pt x="27709" y="1"/>
                  </a:lnTo>
                  <a:close/>
                  <a:moveTo>
                    <a:pt x="29059" y="1"/>
                  </a:moveTo>
                  <a:lnTo>
                    <a:pt x="29059" y="4732"/>
                  </a:lnTo>
                  <a:lnTo>
                    <a:pt x="29729" y="4732"/>
                  </a:lnTo>
                  <a:lnTo>
                    <a:pt x="29729" y="1"/>
                  </a:lnTo>
                  <a:close/>
                  <a:moveTo>
                    <a:pt x="8113" y="967"/>
                  </a:moveTo>
                  <a:lnTo>
                    <a:pt x="8113" y="6763"/>
                  </a:lnTo>
                  <a:lnTo>
                    <a:pt x="21627" y="6763"/>
                  </a:lnTo>
                  <a:lnTo>
                    <a:pt x="21627" y="9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126400" y="3174750"/>
              <a:ext cx="202850" cy="144925"/>
            </a:xfrm>
            <a:custGeom>
              <a:avLst/>
              <a:gdLst/>
              <a:ahLst/>
              <a:cxnLst/>
              <a:rect l="l" t="t" r="r" b="b"/>
              <a:pathLst>
                <a:path w="8114" h="5797" extrusionOk="0">
                  <a:moveTo>
                    <a:pt x="1" y="1"/>
                  </a:moveTo>
                  <a:lnTo>
                    <a:pt x="1" y="5797"/>
                  </a:lnTo>
                  <a:lnTo>
                    <a:pt x="681" y="5797"/>
                  </a:lnTo>
                  <a:lnTo>
                    <a:pt x="681" y="1"/>
                  </a:lnTo>
                  <a:close/>
                  <a:moveTo>
                    <a:pt x="3382" y="1"/>
                  </a:moveTo>
                  <a:lnTo>
                    <a:pt x="3382" y="5797"/>
                  </a:lnTo>
                  <a:lnTo>
                    <a:pt x="4732" y="5797"/>
                  </a:lnTo>
                  <a:lnTo>
                    <a:pt x="4732" y="1"/>
                  </a:lnTo>
                  <a:close/>
                  <a:moveTo>
                    <a:pt x="7433" y="1"/>
                  </a:moveTo>
                  <a:lnTo>
                    <a:pt x="7433" y="5797"/>
                  </a:lnTo>
                  <a:lnTo>
                    <a:pt x="8113" y="5797"/>
                  </a:lnTo>
                  <a:lnTo>
                    <a:pt x="81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2822325" y="2306100"/>
              <a:ext cx="811000" cy="709500"/>
            </a:xfrm>
            <a:custGeom>
              <a:avLst/>
              <a:gdLst/>
              <a:ahLst/>
              <a:cxnLst/>
              <a:rect l="l" t="t" r="r" b="b"/>
              <a:pathLst>
                <a:path w="32440" h="28380" extrusionOk="0">
                  <a:moveTo>
                    <a:pt x="0" y="1"/>
                  </a:moveTo>
                  <a:lnTo>
                    <a:pt x="0" y="28379"/>
                  </a:lnTo>
                  <a:lnTo>
                    <a:pt x="32440" y="28379"/>
                  </a:lnTo>
                  <a:lnTo>
                    <a:pt x="32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906850" y="2339875"/>
              <a:ext cx="675700" cy="658725"/>
            </a:xfrm>
            <a:custGeom>
              <a:avLst/>
              <a:gdLst/>
              <a:ahLst/>
              <a:cxnLst/>
              <a:rect l="l" t="t" r="r" b="b"/>
              <a:pathLst>
                <a:path w="27028" h="26349" extrusionOk="0">
                  <a:moveTo>
                    <a:pt x="0" y="0"/>
                  </a:moveTo>
                  <a:lnTo>
                    <a:pt x="0" y="2701"/>
                  </a:lnTo>
                  <a:lnTo>
                    <a:pt x="670" y="2701"/>
                  </a:lnTo>
                  <a:lnTo>
                    <a:pt x="670" y="0"/>
                  </a:lnTo>
                  <a:close/>
                  <a:moveTo>
                    <a:pt x="6082" y="0"/>
                  </a:moveTo>
                  <a:lnTo>
                    <a:pt x="6082" y="2701"/>
                  </a:lnTo>
                  <a:lnTo>
                    <a:pt x="6752" y="2701"/>
                  </a:lnTo>
                  <a:lnTo>
                    <a:pt x="6752" y="0"/>
                  </a:lnTo>
                  <a:close/>
                  <a:moveTo>
                    <a:pt x="16215" y="0"/>
                  </a:moveTo>
                  <a:lnTo>
                    <a:pt x="16215" y="2701"/>
                  </a:lnTo>
                  <a:lnTo>
                    <a:pt x="16895" y="2701"/>
                  </a:lnTo>
                  <a:lnTo>
                    <a:pt x="16895" y="0"/>
                  </a:lnTo>
                  <a:close/>
                  <a:moveTo>
                    <a:pt x="22297" y="0"/>
                  </a:moveTo>
                  <a:lnTo>
                    <a:pt x="22297" y="2701"/>
                  </a:lnTo>
                  <a:lnTo>
                    <a:pt x="22977" y="2701"/>
                  </a:lnTo>
                  <a:lnTo>
                    <a:pt x="22977" y="0"/>
                  </a:lnTo>
                  <a:close/>
                  <a:moveTo>
                    <a:pt x="2031" y="4732"/>
                  </a:moveTo>
                  <a:lnTo>
                    <a:pt x="2031" y="7433"/>
                  </a:lnTo>
                  <a:lnTo>
                    <a:pt x="2701" y="7433"/>
                  </a:lnTo>
                  <a:lnTo>
                    <a:pt x="2701" y="4732"/>
                  </a:lnTo>
                  <a:close/>
                  <a:moveTo>
                    <a:pt x="4051" y="4732"/>
                  </a:moveTo>
                  <a:lnTo>
                    <a:pt x="4051" y="7433"/>
                  </a:lnTo>
                  <a:lnTo>
                    <a:pt x="4732" y="7433"/>
                  </a:lnTo>
                  <a:lnTo>
                    <a:pt x="4732" y="4732"/>
                  </a:lnTo>
                  <a:close/>
                  <a:moveTo>
                    <a:pt x="18245" y="4732"/>
                  </a:moveTo>
                  <a:lnTo>
                    <a:pt x="18245" y="7433"/>
                  </a:lnTo>
                  <a:lnTo>
                    <a:pt x="18916" y="7433"/>
                  </a:lnTo>
                  <a:lnTo>
                    <a:pt x="18916" y="4732"/>
                  </a:lnTo>
                  <a:close/>
                  <a:moveTo>
                    <a:pt x="20266" y="4732"/>
                  </a:moveTo>
                  <a:lnTo>
                    <a:pt x="20266" y="7433"/>
                  </a:lnTo>
                  <a:lnTo>
                    <a:pt x="20946" y="7433"/>
                  </a:lnTo>
                  <a:lnTo>
                    <a:pt x="20946" y="4732"/>
                  </a:lnTo>
                  <a:close/>
                  <a:moveTo>
                    <a:pt x="0" y="9453"/>
                  </a:moveTo>
                  <a:lnTo>
                    <a:pt x="0" y="12164"/>
                  </a:lnTo>
                  <a:lnTo>
                    <a:pt x="670" y="12164"/>
                  </a:lnTo>
                  <a:lnTo>
                    <a:pt x="670" y="9453"/>
                  </a:lnTo>
                  <a:close/>
                  <a:moveTo>
                    <a:pt x="8103" y="9453"/>
                  </a:moveTo>
                  <a:lnTo>
                    <a:pt x="8103" y="12164"/>
                  </a:lnTo>
                  <a:lnTo>
                    <a:pt x="8783" y="12164"/>
                  </a:lnTo>
                  <a:lnTo>
                    <a:pt x="8783" y="9453"/>
                  </a:lnTo>
                  <a:close/>
                  <a:moveTo>
                    <a:pt x="16215" y="9453"/>
                  </a:moveTo>
                  <a:lnTo>
                    <a:pt x="16215" y="12164"/>
                  </a:lnTo>
                  <a:lnTo>
                    <a:pt x="16895" y="12164"/>
                  </a:lnTo>
                  <a:lnTo>
                    <a:pt x="16895" y="9453"/>
                  </a:lnTo>
                  <a:close/>
                  <a:moveTo>
                    <a:pt x="24327" y="9453"/>
                  </a:moveTo>
                  <a:lnTo>
                    <a:pt x="24327" y="12164"/>
                  </a:lnTo>
                  <a:lnTo>
                    <a:pt x="24997" y="12164"/>
                  </a:lnTo>
                  <a:lnTo>
                    <a:pt x="24997" y="9453"/>
                  </a:lnTo>
                  <a:close/>
                  <a:moveTo>
                    <a:pt x="4051" y="14185"/>
                  </a:moveTo>
                  <a:lnTo>
                    <a:pt x="4051" y="16885"/>
                  </a:lnTo>
                  <a:lnTo>
                    <a:pt x="4732" y="16885"/>
                  </a:lnTo>
                  <a:lnTo>
                    <a:pt x="4732" y="14185"/>
                  </a:lnTo>
                  <a:close/>
                  <a:moveTo>
                    <a:pt x="20266" y="14185"/>
                  </a:moveTo>
                  <a:lnTo>
                    <a:pt x="20266" y="16885"/>
                  </a:lnTo>
                  <a:lnTo>
                    <a:pt x="20946" y="16885"/>
                  </a:lnTo>
                  <a:lnTo>
                    <a:pt x="20946" y="14185"/>
                  </a:lnTo>
                  <a:close/>
                  <a:moveTo>
                    <a:pt x="0" y="18916"/>
                  </a:moveTo>
                  <a:lnTo>
                    <a:pt x="0" y="21617"/>
                  </a:lnTo>
                  <a:lnTo>
                    <a:pt x="670" y="21617"/>
                  </a:lnTo>
                  <a:lnTo>
                    <a:pt x="670" y="18916"/>
                  </a:lnTo>
                  <a:close/>
                  <a:moveTo>
                    <a:pt x="6082" y="18916"/>
                  </a:moveTo>
                  <a:lnTo>
                    <a:pt x="6082" y="21617"/>
                  </a:lnTo>
                  <a:lnTo>
                    <a:pt x="6752" y="21617"/>
                  </a:lnTo>
                  <a:lnTo>
                    <a:pt x="6752" y="18916"/>
                  </a:lnTo>
                  <a:close/>
                  <a:moveTo>
                    <a:pt x="16215" y="18916"/>
                  </a:moveTo>
                  <a:lnTo>
                    <a:pt x="16215" y="21617"/>
                  </a:lnTo>
                  <a:lnTo>
                    <a:pt x="16895" y="21617"/>
                  </a:lnTo>
                  <a:lnTo>
                    <a:pt x="16895" y="18916"/>
                  </a:lnTo>
                  <a:close/>
                  <a:moveTo>
                    <a:pt x="22297" y="18916"/>
                  </a:moveTo>
                  <a:lnTo>
                    <a:pt x="22297" y="21617"/>
                  </a:lnTo>
                  <a:lnTo>
                    <a:pt x="22977" y="21617"/>
                  </a:lnTo>
                  <a:lnTo>
                    <a:pt x="22977" y="18916"/>
                  </a:lnTo>
                  <a:close/>
                  <a:moveTo>
                    <a:pt x="2031" y="23647"/>
                  </a:moveTo>
                  <a:lnTo>
                    <a:pt x="2031" y="26348"/>
                  </a:lnTo>
                  <a:lnTo>
                    <a:pt x="2701" y="26348"/>
                  </a:lnTo>
                  <a:lnTo>
                    <a:pt x="2701" y="23647"/>
                  </a:lnTo>
                  <a:close/>
                  <a:moveTo>
                    <a:pt x="4051" y="23647"/>
                  </a:moveTo>
                  <a:lnTo>
                    <a:pt x="4051" y="26348"/>
                  </a:lnTo>
                  <a:lnTo>
                    <a:pt x="4732" y="26348"/>
                  </a:lnTo>
                  <a:lnTo>
                    <a:pt x="4732" y="23647"/>
                  </a:lnTo>
                  <a:close/>
                  <a:moveTo>
                    <a:pt x="10133" y="23647"/>
                  </a:moveTo>
                  <a:lnTo>
                    <a:pt x="10133" y="26348"/>
                  </a:lnTo>
                  <a:lnTo>
                    <a:pt x="10813" y="26348"/>
                  </a:lnTo>
                  <a:lnTo>
                    <a:pt x="10813" y="23647"/>
                  </a:lnTo>
                  <a:close/>
                  <a:moveTo>
                    <a:pt x="18245" y="23647"/>
                  </a:moveTo>
                  <a:lnTo>
                    <a:pt x="18245" y="26348"/>
                  </a:lnTo>
                  <a:lnTo>
                    <a:pt x="18916" y="26348"/>
                  </a:lnTo>
                  <a:lnTo>
                    <a:pt x="18916" y="23647"/>
                  </a:lnTo>
                  <a:close/>
                  <a:moveTo>
                    <a:pt x="20266" y="23647"/>
                  </a:moveTo>
                  <a:lnTo>
                    <a:pt x="20266" y="26348"/>
                  </a:lnTo>
                  <a:lnTo>
                    <a:pt x="20946" y="26348"/>
                  </a:lnTo>
                  <a:lnTo>
                    <a:pt x="20946" y="23647"/>
                  </a:lnTo>
                  <a:close/>
                  <a:moveTo>
                    <a:pt x="26348" y="23647"/>
                  </a:moveTo>
                  <a:lnTo>
                    <a:pt x="26348" y="26348"/>
                  </a:lnTo>
                  <a:lnTo>
                    <a:pt x="27028" y="26348"/>
                  </a:lnTo>
                  <a:lnTo>
                    <a:pt x="27028" y="236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2889850" y="2238350"/>
              <a:ext cx="675700" cy="67775"/>
            </a:xfrm>
            <a:custGeom>
              <a:avLst/>
              <a:gdLst/>
              <a:ahLst/>
              <a:cxnLst/>
              <a:rect l="l" t="t" r="r" b="b"/>
              <a:pathLst>
                <a:path w="27028" h="2711" extrusionOk="0">
                  <a:moveTo>
                    <a:pt x="0" y="0"/>
                  </a:moveTo>
                  <a:lnTo>
                    <a:pt x="0" y="2711"/>
                  </a:lnTo>
                  <a:lnTo>
                    <a:pt x="27028" y="2711"/>
                  </a:lnTo>
                  <a:lnTo>
                    <a:pt x="270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2957600" y="2204575"/>
              <a:ext cx="540450" cy="33800"/>
            </a:xfrm>
            <a:custGeom>
              <a:avLst/>
              <a:gdLst/>
              <a:ahLst/>
              <a:cxnLst/>
              <a:rect l="l" t="t" r="r" b="b"/>
              <a:pathLst>
                <a:path w="21618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1617" y="1351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2991375" y="2103300"/>
              <a:ext cx="472900" cy="101300"/>
            </a:xfrm>
            <a:custGeom>
              <a:avLst/>
              <a:gdLst/>
              <a:ahLst/>
              <a:cxnLst/>
              <a:rect l="l" t="t" r="r" b="b"/>
              <a:pathLst>
                <a:path w="18916" h="4052" extrusionOk="0">
                  <a:moveTo>
                    <a:pt x="0" y="1"/>
                  </a:moveTo>
                  <a:lnTo>
                    <a:pt x="0" y="4052"/>
                  </a:lnTo>
                  <a:lnTo>
                    <a:pt x="18916" y="4052"/>
                  </a:lnTo>
                  <a:lnTo>
                    <a:pt x="189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2805550" y="2306100"/>
              <a:ext cx="844525" cy="607975"/>
            </a:xfrm>
            <a:custGeom>
              <a:avLst/>
              <a:gdLst/>
              <a:ahLst/>
              <a:cxnLst/>
              <a:rect l="l" t="t" r="r" b="b"/>
              <a:pathLst>
                <a:path w="33781" h="24319" extrusionOk="0">
                  <a:moveTo>
                    <a:pt x="1" y="1"/>
                  </a:moveTo>
                  <a:lnTo>
                    <a:pt x="1" y="671"/>
                  </a:lnTo>
                  <a:lnTo>
                    <a:pt x="33781" y="671"/>
                  </a:lnTo>
                  <a:lnTo>
                    <a:pt x="33781" y="1"/>
                  </a:lnTo>
                  <a:close/>
                  <a:moveTo>
                    <a:pt x="1" y="4722"/>
                  </a:moveTo>
                  <a:lnTo>
                    <a:pt x="1" y="5403"/>
                  </a:lnTo>
                  <a:lnTo>
                    <a:pt x="33781" y="5403"/>
                  </a:lnTo>
                  <a:lnTo>
                    <a:pt x="33781" y="4722"/>
                  </a:lnTo>
                  <a:close/>
                  <a:moveTo>
                    <a:pt x="1" y="9454"/>
                  </a:moveTo>
                  <a:lnTo>
                    <a:pt x="1" y="10134"/>
                  </a:lnTo>
                  <a:lnTo>
                    <a:pt x="33781" y="10134"/>
                  </a:lnTo>
                  <a:lnTo>
                    <a:pt x="33781" y="9454"/>
                  </a:lnTo>
                  <a:close/>
                  <a:moveTo>
                    <a:pt x="1" y="14185"/>
                  </a:moveTo>
                  <a:lnTo>
                    <a:pt x="1" y="14865"/>
                  </a:lnTo>
                  <a:lnTo>
                    <a:pt x="33781" y="14865"/>
                  </a:lnTo>
                  <a:lnTo>
                    <a:pt x="33781" y="14185"/>
                  </a:lnTo>
                  <a:close/>
                  <a:moveTo>
                    <a:pt x="1" y="18917"/>
                  </a:moveTo>
                  <a:lnTo>
                    <a:pt x="1" y="19597"/>
                  </a:lnTo>
                  <a:lnTo>
                    <a:pt x="33781" y="19597"/>
                  </a:lnTo>
                  <a:lnTo>
                    <a:pt x="33781" y="18917"/>
                  </a:lnTo>
                  <a:close/>
                  <a:moveTo>
                    <a:pt x="1" y="23648"/>
                  </a:moveTo>
                  <a:lnTo>
                    <a:pt x="1" y="24318"/>
                  </a:lnTo>
                  <a:lnTo>
                    <a:pt x="33781" y="24318"/>
                  </a:lnTo>
                  <a:lnTo>
                    <a:pt x="33781" y="236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2856075" y="2120050"/>
              <a:ext cx="726475" cy="878550"/>
            </a:xfrm>
            <a:custGeom>
              <a:avLst/>
              <a:gdLst/>
              <a:ahLst/>
              <a:cxnLst/>
              <a:rect l="l" t="t" r="r" b="b"/>
              <a:pathLst>
                <a:path w="29059" h="35142" extrusionOk="0">
                  <a:moveTo>
                    <a:pt x="6082" y="1"/>
                  </a:moveTo>
                  <a:lnTo>
                    <a:pt x="6082" y="2712"/>
                  </a:lnTo>
                  <a:lnTo>
                    <a:pt x="6763" y="2712"/>
                  </a:lnTo>
                  <a:lnTo>
                    <a:pt x="6763" y="1"/>
                  </a:lnTo>
                  <a:close/>
                  <a:moveTo>
                    <a:pt x="8783" y="1"/>
                  </a:moveTo>
                  <a:lnTo>
                    <a:pt x="8783" y="2712"/>
                  </a:lnTo>
                  <a:lnTo>
                    <a:pt x="9463" y="2712"/>
                  </a:lnTo>
                  <a:lnTo>
                    <a:pt x="9463" y="1"/>
                  </a:lnTo>
                  <a:close/>
                  <a:moveTo>
                    <a:pt x="11494" y="1"/>
                  </a:moveTo>
                  <a:lnTo>
                    <a:pt x="11494" y="2712"/>
                  </a:lnTo>
                  <a:lnTo>
                    <a:pt x="12164" y="2712"/>
                  </a:lnTo>
                  <a:lnTo>
                    <a:pt x="12164" y="1"/>
                  </a:lnTo>
                  <a:close/>
                  <a:moveTo>
                    <a:pt x="14195" y="1"/>
                  </a:moveTo>
                  <a:lnTo>
                    <a:pt x="14195" y="2712"/>
                  </a:lnTo>
                  <a:lnTo>
                    <a:pt x="14865" y="2712"/>
                  </a:lnTo>
                  <a:lnTo>
                    <a:pt x="14865" y="1"/>
                  </a:lnTo>
                  <a:close/>
                  <a:moveTo>
                    <a:pt x="16895" y="1"/>
                  </a:moveTo>
                  <a:lnTo>
                    <a:pt x="16895" y="2712"/>
                  </a:lnTo>
                  <a:lnTo>
                    <a:pt x="17576" y="2712"/>
                  </a:lnTo>
                  <a:lnTo>
                    <a:pt x="17576" y="1"/>
                  </a:lnTo>
                  <a:close/>
                  <a:moveTo>
                    <a:pt x="19596" y="1"/>
                  </a:moveTo>
                  <a:lnTo>
                    <a:pt x="19596" y="2712"/>
                  </a:lnTo>
                  <a:lnTo>
                    <a:pt x="20276" y="2712"/>
                  </a:lnTo>
                  <a:lnTo>
                    <a:pt x="20276" y="1"/>
                  </a:lnTo>
                  <a:close/>
                  <a:moveTo>
                    <a:pt x="22297" y="1"/>
                  </a:moveTo>
                  <a:lnTo>
                    <a:pt x="22297" y="2712"/>
                  </a:lnTo>
                  <a:lnTo>
                    <a:pt x="22977" y="2712"/>
                  </a:lnTo>
                  <a:lnTo>
                    <a:pt x="22977" y="1"/>
                  </a:lnTo>
                  <a:close/>
                  <a:moveTo>
                    <a:pt x="2031" y="5412"/>
                  </a:moveTo>
                  <a:lnTo>
                    <a:pt x="2031" y="6763"/>
                  </a:lnTo>
                  <a:lnTo>
                    <a:pt x="2701" y="6763"/>
                  </a:lnTo>
                  <a:lnTo>
                    <a:pt x="2701" y="5412"/>
                  </a:lnTo>
                  <a:close/>
                  <a:moveTo>
                    <a:pt x="4732" y="5412"/>
                  </a:moveTo>
                  <a:lnTo>
                    <a:pt x="4732" y="6763"/>
                  </a:lnTo>
                  <a:lnTo>
                    <a:pt x="5412" y="6763"/>
                  </a:lnTo>
                  <a:lnTo>
                    <a:pt x="5412" y="5412"/>
                  </a:lnTo>
                  <a:close/>
                  <a:moveTo>
                    <a:pt x="7433" y="5412"/>
                  </a:moveTo>
                  <a:lnTo>
                    <a:pt x="7433" y="6763"/>
                  </a:lnTo>
                  <a:lnTo>
                    <a:pt x="8113" y="6763"/>
                  </a:lnTo>
                  <a:lnTo>
                    <a:pt x="8113" y="5412"/>
                  </a:lnTo>
                  <a:close/>
                  <a:moveTo>
                    <a:pt x="10134" y="5412"/>
                  </a:moveTo>
                  <a:lnTo>
                    <a:pt x="10134" y="6763"/>
                  </a:lnTo>
                  <a:lnTo>
                    <a:pt x="10814" y="6763"/>
                  </a:lnTo>
                  <a:lnTo>
                    <a:pt x="10814" y="5412"/>
                  </a:lnTo>
                  <a:close/>
                  <a:moveTo>
                    <a:pt x="12844" y="5412"/>
                  </a:moveTo>
                  <a:lnTo>
                    <a:pt x="12844" y="6763"/>
                  </a:lnTo>
                  <a:lnTo>
                    <a:pt x="13515" y="6763"/>
                  </a:lnTo>
                  <a:lnTo>
                    <a:pt x="13515" y="5412"/>
                  </a:lnTo>
                  <a:close/>
                  <a:moveTo>
                    <a:pt x="15545" y="5412"/>
                  </a:moveTo>
                  <a:lnTo>
                    <a:pt x="15545" y="6763"/>
                  </a:lnTo>
                  <a:lnTo>
                    <a:pt x="16215" y="6763"/>
                  </a:lnTo>
                  <a:lnTo>
                    <a:pt x="16215" y="5412"/>
                  </a:lnTo>
                  <a:close/>
                  <a:moveTo>
                    <a:pt x="18246" y="5412"/>
                  </a:moveTo>
                  <a:lnTo>
                    <a:pt x="18246" y="6763"/>
                  </a:lnTo>
                  <a:lnTo>
                    <a:pt x="18926" y="6763"/>
                  </a:lnTo>
                  <a:lnTo>
                    <a:pt x="18926" y="5412"/>
                  </a:lnTo>
                  <a:close/>
                  <a:moveTo>
                    <a:pt x="20947" y="5412"/>
                  </a:moveTo>
                  <a:lnTo>
                    <a:pt x="20947" y="6763"/>
                  </a:lnTo>
                  <a:lnTo>
                    <a:pt x="21627" y="6763"/>
                  </a:lnTo>
                  <a:lnTo>
                    <a:pt x="21627" y="5412"/>
                  </a:lnTo>
                  <a:close/>
                  <a:moveTo>
                    <a:pt x="23648" y="5412"/>
                  </a:moveTo>
                  <a:lnTo>
                    <a:pt x="23648" y="6763"/>
                  </a:lnTo>
                  <a:lnTo>
                    <a:pt x="24328" y="6763"/>
                  </a:lnTo>
                  <a:lnTo>
                    <a:pt x="24328" y="5412"/>
                  </a:lnTo>
                  <a:close/>
                  <a:moveTo>
                    <a:pt x="26358" y="5412"/>
                  </a:moveTo>
                  <a:lnTo>
                    <a:pt x="26358" y="6763"/>
                  </a:lnTo>
                  <a:lnTo>
                    <a:pt x="27028" y="6763"/>
                  </a:lnTo>
                  <a:lnTo>
                    <a:pt x="27028" y="5412"/>
                  </a:lnTo>
                  <a:close/>
                  <a:moveTo>
                    <a:pt x="1" y="8793"/>
                  </a:moveTo>
                  <a:lnTo>
                    <a:pt x="1" y="11494"/>
                  </a:lnTo>
                  <a:lnTo>
                    <a:pt x="681" y="11494"/>
                  </a:lnTo>
                  <a:lnTo>
                    <a:pt x="681" y="8793"/>
                  </a:lnTo>
                  <a:close/>
                  <a:moveTo>
                    <a:pt x="4062" y="8793"/>
                  </a:moveTo>
                  <a:lnTo>
                    <a:pt x="4062" y="11494"/>
                  </a:lnTo>
                  <a:lnTo>
                    <a:pt x="4732" y="11494"/>
                  </a:lnTo>
                  <a:lnTo>
                    <a:pt x="4732" y="8793"/>
                  </a:lnTo>
                  <a:close/>
                  <a:moveTo>
                    <a:pt x="6082" y="8793"/>
                  </a:moveTo>
                  <a:lnTo>
                    <a:pt x="6082" y="11494"/>
                  </a:lnTo>
                  <a:lnTo>
                    <a:pt x="6763" y="11494"/>
                  </a:lnTo>
                  <a:lnTo>
                    <a:pt x="6763" y="8793"/>
                  </a:lnTo>
                  <a:close/>
                  <a:moveTo>
                    <a:pt x="10134" y="8793"/>
                  </a:moveTo>
                  <a:lnTo>
                    <a:pt x="10134" y="11494"/>
                  </a:lnTo>
                  <a:lnTo>
                    <a:pt x="10814" y="11494"/>
                  </a:lnTo>
                  <a:lnTo>
                    <a:pt x="10814" y="8793"/>
                  </a:lnTo>
                  <a:close/>
                  <a:moveTo>
                    <a:pt x="12164" y="8793"/>
                  </a:moveTo>
                  <a:lnTo>
                    <a:pt x="12164" y="11494"/>
                  </a:lnTo>
                  <a:lnTo>
                    <a:pt x="12844" y="11494"/>
                  </a:lnTo>
                  <a:lnTo>
                    <a:pt x="12844" y="8793"/>
                  </a:lnTo>
                  <a:close/>
                  <a:moveTo>
                    <a:pt x="16215" y="8793"/>
                  </a:moveTo>
                  <a:lnTo>
                    <a:pt x="16215" y="11494"/>
                  </a:lnTo>
                  <a:lnTo>
                    <a:pt x="16895" y="11494"/>
                  </a:lnTo>
                  <a:lnTo>
                    <a:pt x="16895" y="8793"/>
                  </a:lnTo>
                  <a:close/>
                  <a:moveTo>
                    <a:pt x="20276" y="8793"/>
                  </a:moveTo>
                  <a:lnTo>
                    <a:pt x="20276" y="11494"/>
                  </a:lnTo>
                  <a:lnTo>
                    <a:pt x="20947" y="11494"/>
                  </a:lnTo>
                  <a:lnTo>
                    <a:pt x="20947" y="8793"/>
                  </a:lnTo>
                  <a:close/>
                  <a:moveTo>
                    <a:pt x="22297" y="8793"/>
                  </a:moveTo>
                  <a:lnTo>
                    <a:pt x="22297" y="11494"/>
                  </a:lnTo>
                  <a:lnTo>
                    <a:pt x="22977" y="11494"/>
                  </a:lnTo>
                  <a:lnTo>
                    <a:pt x="22977" y="8793"/>
                  </a:lnTo>
                  <a:close/>
                  <a:moveTo>
                    <a:pt x="26358" y="8793"/>
                  </a:moveTo>
                  <a:lnTo>
                    <a:pt x="26358" y="11494"/>
                  </a:lnTo>
                  <a:lnTo>
                    <a:pt x="27028" y="11494"/>
                  </a:lnTo>
                  <a:lnTo>
                    <a:pt x="27028" y="8793"/>
                  </a:lnTo>
                  <a:close/>
                  <a:moveTo>
                    <a:pt x="28379" y="8793"/>
                  </a:moveTo>
                  <a:lnTo>
                    <a:pt x="28379" y="11494"/>
                  </a:lnTo>
                  <a:lnTo>
                    <a:pt x="29059" y="11494"/>
                  </a:lnTo>
                  <a:lnTo>
                    <a:pt x="29059" y="8793"/>
                  </a:lnTo>
                  <a:close/>
                  <a:moveTo>
                    <a:pt x="1" y="13525"/>
                  </a:moveTo>
                  <a:lnTo>
                    <a:pt x="1" y="16226"/>
                  </a:lnTo>
                  <a:lnTo>
                    <a:pt x="681" y="16226"/>
                  </a:lnTo>
                  <a:lnTo>
                    <a:pt x="681" y="13525"/>
                  </a:lnTo>
                  <a:close/>
                  <a:moveTo>
                    <a:pt x="2031" y="13525"/>
                  </a:moveTo>
                  <a:lnTo>
                    <a:pt x="2031" y="16226"/>
                  </a:lnTo>
                  <a:lnTo>
                    <a:pt x="2701" y="16226"/>
                  </a:lnTo>
                  <a:lnTo>
                    <a:pt x="2701" y="13525"/>
                  </a:lnTo>
                  <a:close/>
                  <a:moveTo>
                    <a:pt x="8113" y="13525"/>
                  </a:moveTo>
                  <a:lnTo>
                    <a:pt x="8113" y="16226"/>
                  </a:lnTo>
                  <a:lnTo>
                    <a:pt x="8783" y="16226"/>
                  </a:lnTo>
                  <a:lnTo>
                    <a:pt x="8783" y="13525"/>
                  </a:lnTo>
                  <a:close/>
                  <a:moveTo>
                    <a:pt x="10134" y="13525"/>
                  </a:moveTo>
                  <a:lnTo>
                    <a:pt x="10134" y="16226"/>
                  </a:lnTo>
                  <a:lnTo>
                    <a:pt x="10814" y="16226"/>
                  </a:lnTo>
                  <a:lnTo>
                    <a:pt x="10814" y="13525"/>
                  </a:lnTo>
                  <a:close/>
                  <a:moveTo>
                    <a:pt x="12164" y="13525"/>
                  </a:moveTo>
                  <a:lnTo>
                    <a:pt x="12164" y="16226"/>
                  </a:lnTo>
                  <a:lnTo>
                    <a:pt x="12844" y="16226"/>
                  </a:lnTo>
                  <a:lnTo>
                    <a:pt x="12844" y="13525"/>
                  </a:lnTo>
                  <a:close/>
                  <a:moveTo>
                    <a:pt x="16215" y="13525"/>
                  </a:moveTo>
                  <a:lnTo>
                    <a:pt x="16215" y="16226"/>
                  </a:lnTo>
                  <a:lnTo>
                    <a:pt x="16895" y="16226"/>
                  </a:lnTo>
                  <a:lnTo>
                    <a:pt x="16895" y="13525"/>
                  </a:lnTo>
                  <a:close/>
                  <a:moveTo>
                    <a:pt x="18246" y="13525"/>
                  </a:moveTo>
                  <a:lnTo>
                    <a:pt x="18246" y="16226"/>
                  </a:lnTo>
                  <a:lnTo>
                    <a:pt x="18926" y="16226"/>
                  </a:lnTo>
                  <a:lnTo>
                    <a:pt x="18926" y="13525"/>
                  </a:lnTo>
                  <a:close/>
                  <a:moveTo>
                    <a:pt x="24328" y="13525"/>
                  </a:moveTo>
                  <a:lnTo>
                    <a:pt x="24328" y="16226"/>
                  </a:lnTo>
                  <a:lnTo>
                    <a:pt x="25008" y="16226"/>
                  </a:lnTo>
                  <a:lnTo>
                    <a:pt x="25008" y="13525"/>
                  </a:lnTo>
                  <a:close/>
                  <a:moveTo>
                    <a:pt x="26358" y="13525"/>
                  </a:moveTo>
                  <a:lnTo>
                    <a:pt x="26358" y="16226"/>
                  </a:lnTo>
                  <a:lnTo>
                    <a:pt x="27028" y="16226"/>
                  </a:lnTo>
                  <a:lnTo>
                    <a:pt x="27028" y="13525"/>
                  </a:lnTo>
                  <a:close/>
                  <a:moveTo>
                    <a:pt x="28379" y="13525"/>
                  </a:moveTo>
                  <a:lnTo>
                    <a:pt x="28379" y="16226"/>
                  </a:lnTo>
                  <a:lnTo>
                    <a:pt x="29059" y="16226"/>
                  </a:lnTo>
                  <a:lnTo>
                    <a:pt x="29059" y="13525"/>
                  </a:lnTo>
                  <a:close/>
                  <a:moveTo>
                    <a:pt x="1" y="18246"/>
                  </a:moveTo>
                  <a:lnTo>
                    <a:pt x="1" y="20957"/>
                  </a:lnTo>
                  <a:lnTo>
                    <a:pt x="681" y="20957"/>
                  </a:lnTo>
                  <a:lnTo>
                    <a:pt x="681" y="18246"/>
                  </a:lnTo>
                  <a:close/>
                  <a:moveTo>
                    <a:pt x="4062" y="18246"/>
                  </a:moveTo>
                  <a:lnTo>
                    <a:pt x="4062" y="20957"/>
                  </a:lnTo>
                  <a:lnTo>
                    <a:pt x="4732" y="20957"/>
                  </a:lnTo>
                  <a:lnTo>
                    <a:pt x="4732" y="18246"/>
                  </a:lnTo>
                  <a:close/>
                  <a:moveTo>
                    <a:pt x="6082" y="18246"/>
                  </a:moveTo>
                  <a:lnTo>
                    <a:pt x="6082" y="20957"/>
                  </a:lnTo>
                  <a:lnTo>
                    <a:pt x="6763" y="20957"/>
                  </a:lnTo>
                  <a:lnTo>
                    <a:pt x="6763" y="18246"/>
                  </a:lnTo>
                  <a:close/>
                  <a:moveTo>
                    <a:pt x="8113" y="18246"/>
                  </a:moveTo>
                  <a:lnTo>
                    <a:pt x="8113" y="20957"/>
                  </a:lnTo>
                  <a:lnTo>
                    <a:pt x="8783" y="20957"/>
                  </a:lnTo>
                  <a:lnTo>
                    <a:pt x="8783" y="18246"/>
                  </a:lnTo>
                  <a:close/>
                  <a:moveTo>
                    <a:pt x="12164" y="18246"/>
                  </a:moveTo>
                  <a:lnTo>
                    <a:pt x="12164" y="20957"/>
                  </a:lnTo>
                  <a:lnTo>
                    <a:pt x="12844" y="20957"/>
                  </a:lnTo>
                  <a:lnTo>
                    <a:pt x="12844" y="18246"/>
                  </a:lnTo>
                  <a:close/>
                  <a:moveTo>
                    <a:pt x="16215" y="18246"/>
                  </a:moveTo>
                  <a:lnTo>
                    <a:pt x="16215" y="20957"/>
                  </a:lnTo>
                  <a:lnTo>
                    <a:pt x="16895" y="20957"/>
                  </a:lnTo>
                  <a:lnTo>
                    <a:pt x="16895" y="18246"/>
                  </a:lnTo>
                  <a:close/>
                  <a:moveTo>
                    <a:pt x="20276" y="18246"/>
                  </a:moveTo>
                  <a:lnTo>
                    <a:pt x="20276" y="20957"/>
                  </a:lnTo>
                  <a:lnTo>
                    <a:pt x="20947" y="20957"/>
                  </a:lnTo>
                  <a:lnTo>
                    <a:pt x="20947" y="18246"/>
                  </a:lnTo>
                  <a:close/>
                  <a:moveTo>
                    <a:pt x="22297" y="18246"/>
                  </a:moveTo>
                  <a:lnTo>
                    <a:pt x="22297" y="20957"/>
                  </a:lnTo>
                  <a:lnTo>
                    <a:pt x="22977" y="20957"/>
                  </a:lnTo>
                  <a:lnTo>
                    <a:pt x="22977" y="18246"/>
                  </a:lnTo>
                  <a:close/>
                  <a:moveTo>
                    <a:pt x="24328" y="18246"/>
                  </a:moveTo>
                  <a:lnTo>
                    <a:pt x="24328" y="20957"/>
                  </a:lnTo>
                  <a:lnTo>
                    <a:pt x="25008" y="20957"/>
                  </a:lnTo>
                  <a:lnTo>
                    <a:pt x="25008" y="18246"/>
                  </a:lnTo>
                  <a:close/>
                  <a:moveTo>
                    <a:pt x="28379" y="18246"/>
                  </a:moveTo>
                  <a:lnTo>
                    <a:pt x="28379" y="20957"/>
                  </a:lnTo>
                  <a:lnTo>
                    <a:pt x="29059" y="20957"/>
                  </a:lnTo>
                  <a:lnTo>
                    <a:pt x="29059" y="18246"/>
                  </a:lnTo>
                  <a:close/>
                  <a:moveTo>
                    <a:pt x="1" y="22978"/>
                  </a:moveTo>
                  <a:lnTo>
                    <a:pt x="1" y="25678"/>
                  </a:lnTo>
                  <a:lnTo>
                    <a:pt x="681" y="25678"/>
                  </a:lnTo>
                  <a:lnTo>
                    <a:pt x="681" y="22978"/>
                  </a:lnTo>
                  <a:close/>
                  <a:moveTo>
                    <a:pt x="2031" y="22978"/>
                  </a:moveTo>
                  <a:lnTo>
                    <a:pt x="2031" y="25678"/>
                  </a:lnTo>
                  <a:lnTo>
                    <a:pt x="2701" y="25678"/>
                  </a:lnTo>
                  <a:lnTo>
                    <a:pt x="2701" y="22978"/>
                  </a:lnTo>
                  <a:close/>
                  <a:moveTo>
                    <a:pt x="4062" y="22978"/>
                  </a:moveTo>
                  <a:lnTo>
                    <a:pt x="4062" y="25678"/>
                  </a:lnTo>
                  <a:lnTo>
                    <a:pt x="4732" y="25678"/>
                  </a:lnTo>
                  <a:lnTo>
                    <a:pt x="4732" y="22978"/>
                  </a:lnTo>
                  <a:close/>
                  <a:moveTo>
                    <a:pt x="8113" y="22978"/>
                  </a:moveTo>
                  <a:lnTo>
                    <a:pt x="8113" y="25678"/>
                  </a:lnTo>
                  <a:lnTo>
                    <a:pt x="8783" y="25678"/>
                  </a:lnTo>
                  <a:lnTo>
                    <a:pt x="8783" y="22978"/>
                  </a:lnTo>
                  <a:close/>
                  <a:moveTo>
                    <a:pt x="10134" y="22978"/>
                  </a:moveTo>
                  <a:lnTo>
                    <a:pt x="10134" y="25678"/>
                  </a:lnTo>
                  <a:lnTo>
                    <a:pt x="10814" y="25678"/>
                  </a:lnTo>
                  <a:lnTo>
                    <a:pt x="10814" y="22978"/>
                  </a:lnTo>
                  <a:close/>
                  <a:moveTo>
                    <a:pt x="12164" y="22978"/>
                  </a:moveTo>
                  <a:lnTo>
                    <a:pt x="12164" y="25678"/>
                  </a:lnTo>
                  <a:lnTo>
                    <a:pt x="12844" y="25678"/>
                  </a:lnTo>
                  <a:lnTo>
                    <a:pt x="12844" y="22978"/>
                  </a:lnTo>
                  <a:close/>
                  <a:moveTo>
                    <a:pt x="16215" y="22978"/>
                  </a:moveTo>
                  <a:lnTo>
                    <a:pt x="16215" y="25678"/>
                  </a:lnTo>
                  <a:lnTo>
                    <a:pt x="16895" y="25678"/>
                  </a:lnTo>
                  <a:lnTo>
                    <a:pt x="16895" y="22978"/>
                  </a:lnTo>
                  <a:close/>
                  <a:moveTo>
                    <a:pt x="18246" y="22978"/>
                  </a:moveTo>
                  <a:lnTo>
                    <a:pt x="18246" y="25678"/>
                  </a:lnTo>
                  <a:lnTo>
                    <a:pt x="18926" y="25678"/>
                  </a:lnTo>
                  <a:lnTo>
                    <a:pt x="18926" y="22978"/>
                  </a:lnTo>
                  <a:close/>
                  <a:moveTo>
                    <a:pt x="20276" y="22978"/>
                  </a:moveTo>
                  <a:lnTo>
                    <a:pt x="20276" y="25678"/>
                  </a:lnTo>
                  <a:lnTo>
                    <a:pt x="20947" y="25678"/>
                  </a:lnTo>
                  <a:lnTo>
                    <a:pt x="20947" y="22978"/>
                  </a:lnTo>
                  <a:close/>
                  <a:moveTo>
                    <a:pt x="24328" y="22978"/>
                  </a:moveTo>
                  <a:lnTo>
                    <a:pt x="24328" y="25678"/>
                  </a:lnTo>
                  <a:lnTo>
                    <a:pt x="25008" y="25678"/>
                  </a:lnTo>
                  <a:lnTo>
                    <a:pt x="25008" y="22978"/>
                  </a:lnTo>
                  <a:close/>
                  <a:moveTo>
                    <a:pt x="26358" y="22978"/>
                  </a:moveTo>
                  <a:lnTo>
                    <a:pt x="26358" y="25678"/>
                  </a:lnTo>
                  <a:lnTo>
                    <a:pt x="27028" y="25678"/>
                  </a:lnTo>
                  <a:lnTo>
                    <a:pt x="27028" y="22978"/>
                  </a:lnTo>
                  <a:close/>
                  <a:moveTo>
                    <a:pt x="28379" y="22978"/>
                  </a:moveTo>
                  <a:lnTo>
                    <a:pt x="28379" y="25678"/>
                  </a:lnTo>
                  <a:lnTo>
                    <a:pt x="29059" y="25678"/>
                  </a:lnTo>
                  <a:lnTo>
                    <a:pt x="29059" y="22978"/>
                  </a:lnTo>
                  <a:close/>
                  <a:moveTo>
                    <a:pt x="1" y="27709"/>
                  </a:moveTo>
                  <a:lnTo>
                    <a:pt x="1" y="30410"/>
                  </a:lnTo>
                  <a:lnTo>
                    <a:pt x="681" y="30410"/>
                  </a:lnTo>
                  <a:lnTo>
                    <a:pt x="681" y="27709"/>
                  </a:lnTo>
                  <a:close/>
                  <a:moveTo>
                    <a:pt x="4062" y="27709"/>
                  </a:moveTo>
                  <a:lnTo>
                    <a:pt x="4062" y="30410"/>
                  </a:lnTo>
                  <a:lnTo>
                    <a:pt x="4732" y="30410"/>
                  </a:lnTo>
                  <a:lnTo>
                    <a:pt x="4732" y="27709"/>
                  </a:lnTo>
                  <a:close/>
                  <a:moveTo>
                    <a:pt x="6082" y="27709"/>
                  </a:moveTo>
                  <a:lnTo>
                    <a:pt x="6082" y="30410"/>
                  </a:lnTo>
                  <a:lnTo>
                    <a:pt x="6763" y="30410"/>
                  </a:lnTo>
                  <a:lnTo>
                    <a:pt x="6763" y="27709"/>
                  </a:lnTo>
                  <a:close/>
                  <a:moveTo>
                    <a:pt x="10134" y="27709"/>
                  </a:moveTo>
                  <a:lnTo>
                    <a:pt x="10134" y="30410"/>
                  </a:lnTo>
                  <a:lnTo>
                    <a:pt x="10814" y="30410"/>
                  </a:lnTo>
                  <a:lnTo>
                    <a:pt x="10814" y="27709"/>
                  </a:lnTo>
                  <a:close/>
                  <a:moveTo>
                    <a:pt x="12164" y="27709"/>
                  </a:moveTo>
                  <a:lnTo>
                    <a:pt x="12164" y="30410"/>
                  </a:lnTo>
                  <a:lnTo>
                    <a:pt x="12844" y="30410"/>
                  </a:lnTo>
                  <a:lnTo>
                    <a:pt x="12844" y="27709"/>
                  </a:lnTo>
                  <a:close/>
                  <a:moveTo>
                    <a:pt x="16215" y="27709"/>
                  </a:moveTo>
                  <a:lnTo>
                    <a:pt x="16215" y="30410"/>
                  </a:lnTo>
                  <a:lnTo>
                    <a:pt x="16895" y="30410"/>
                  </a:lnTo>
                  <a:lnTo>
                    <a:pt x="16895" y="27709"/>
                  </a:lnTo>
                  <a:close/>
                  <a:moveTo>
                    <a:pt x="20276" y="27709"/>
                  </a:moveTo>
                  <a:lnTo>
                    <a:pt x="20276" y="30410"/>
                  </a:lnTo>
                  <a:lnTo>
                    <a:pt x="20947" y="30410"/>
                  </a:lnTo>
                  <a:lnTo>
                    <a:pt x="20947" y="27709"/>
                  </a:lnTo>
                  <a:close/>
                  <a:moveTo>
                    <a:pt x="22297" y="27709"/>
                  </a:moveTo>
                  <a:lnTo>
                    <a:pt x="22297" y="30410"/>
                  </a:lnTo>
                  <a:lnTo>
                    <a:pt x="22977" y="30410"/>
                  </a:lnTo>
                  <a:lnTo>
                    <a:pt x="22977" y="27709"/>
                  </a:lnTo>
                  <a:close/>
                  <a:moveTo>
                    <a:pt x="26358" y="27709"/>
                  </a:moveTo>
                  <a:lnTo>
                    <a:pt x="26358" y="30410"/>
                  </a:lnTo>
                  <a:lnTo>
                    <a:pt x="27028" y="30410"/>
                  </a:lnTo>
                  <a:lnTo>
                    <a:pt x="27028" y="27709"/>
                  </a:lnTo>
                  <a:close/>
                  <a:moveTo>
                    <a:pt x="28379" y="27709"/>
                  </a:moveTo>
                  <a:lnTo>
                    <a:pt x="28379" y="30410"/>
                  </a:lnTo>
                  <a:lnTo>
                    <a:pt x="29059" y="30410"/>
                  </a:lnTo>
                  <a:lnTo>
                    <a:pt x="29059" y="27709"/>
                  </a:lnTo>
                  <a:close/>
                  <a:moveTo>
                    <a:pt x="1" y="32440"/>
                  </a:moveTo>
                  <a:lnTo>
                    <a:pt x="1" y="35141"/>
                  </a:lnTo>
                  <a:lnTo>
                    <a:pt x="681" y="35141"/>
                  </a:lnTo>
                  <a:lnTo>
                    <a:pt x="681" y="32440"/>
                  </a:lnTo>
                  <a:close/>
                  <a:moveTo>
                    <a:pt x="2031" y="32440"/>
                  </a:moveTo>
                  <a:lnTo>
                    <a:pt x="2031" y="35141"/>
                  </a:lnTo>
                  <a:lnTo>
                    <a:pt x="2701" y="35141"/>
                  </a:lnTo>
                  <a:lnTo>
                    <a:pt x="2701" y="32440"/>
                  </a:lnTo>
                  <a:close/>
                  <a:moveTo>
                    <a:pt x="8113" y="32440"/>
                  </a:moveTo>
                  <a:lnTo>
                    <a:pt x="8113" y="35141"/>
                  </a:lnTo>
                  <a:lnTo>
                    <a:pt x="8783" y="35141"/>
                  </a:lnTo>
                  <a:lnTo>
                    <a:pt x="8783" y="32440"/>
                  </a:lnTo>
                  <a:close/>
                  <a:moveTo>
                    <a:pt x="10134" y="32440"/>
                  </a:moveTo>
                  <a:lnTo>
                    <a:pt x="10134" y="35141"/>
                  </a:lnTo>
                  <a:lnTo>
                    <a:pt x="10814" y="35141"/>
                  </a:lnTo>
                  <a:lnTo>
                    <a:pt x="10814" y="32440"/>
                  </a:lnTo>
                  <a:close/>
                  <a:moveTo>
                    <a:pt x="16215" y="32440"/>
                  </a:moveTo>
                  <a:lnTo>
                    <a:pt x="16215" y="35141"/>
                  </a:lnTo>
                  <a:lnTo>
                    <a:pt x="16895" y="35141"/>
                  </a:lnTo>
                  <a:lnTo>
                    <a:pt x="16895" y="32440"/>
                  </a:lnTo>
                  <a:close/>
                  <a:moveTo>
                    <a:pt x="18246" y="32440"/>
                  </a:moveTo>
                  <a:lnTo>
                    <a:pt x="18246" y="35141"/>
                  </a:lnTo>
                  <a:lnTo>
                    <a:pt x="18926" y="35141"/>
                  </a:lnTo>
                  <a:lnTo>
                    <a:pt x="18926" y="32440"/>
                  </a:lnTo>
                  <a:close/>
                  <a:moveTo>
                    <a:pt x="24328" y="32440"/>
                  </a:moveTo>
                  <a:lnTo>
                    <a:pt x="24328" y="35141"/>
                  </a:lnTo>
                  <a:lnTo>
                    <a:pt x="25008" y="35141"/>
                  </a:lnTo>
                  <a:lnTo>
                    <a:pt x="25008" y="32440"/>
                  </a:lnTo>
                  <a:close/>
                  <a:moveTo>
                    <a:pt x="26358" y="32440"/>
                  </a:moveTo>
                  <a:lnTo>
                    <a:pt x="26358" y="35141"/>
                  </a:lnTo>
                  <a:lnTo>
                    <a:pt x="27028" y="35141"/>
                  </a:lnTo>
                  <a:lnTo>
                    <a:pt x="27028" y="3244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2766625" y="2306100"/>
              <a:ext cx="922400" cy="1032550"/>
            </a:xfrm>
            <a:custGeom>
              <a:avLst/>
              <a:gdLst/>
              <a:ahLst/>
              <a:cxnLst/>
              <a:rect l="l" t="t" r="r" b="b"/>
              <a:pathLst>
                <a:path w="36896" h="41302" extrusionOk="0">
                  <a:moveTo>
                    <a:pt x="17773" y="1"/>
                  </a:moveTo>
                  <a:lnTo>
                    <a:pt x="17773" y="28379"/>
                  </a:lnTo>
                  <a:lnTo>
                    <a:pt x="878" y="28379"/>
                  </a:lnTo>
                  <a:lnTo>
                    <a:pt x="878" y="29730"/>
                  </a:lnTo>
                  <a:lnTo>
                    <a:pt x="36018" y="29730"/>
                  </a:lnTo>
                  <a:lnTo>
                    <a:pt x="36018" y="28379"/>
                  </a:lnTo>
                  <a:lnTo>
                    <a:pt x="19123" y="28379"/>
                  </a:lnTo>
                  <a:lnTo>
                    <a:pt x="19123" y="1"/>
                  </a:lnTo>
                  <a:close/>
                  <a:moveTo>
                    <a:pt x="11011" y="33781"/>
                  </a:moveTo>
                  <a:lnTo>
                    <a:pt x="11011" y="34747"/>
                  </a:lnTo>
                  <a:lnTo>
                    <a:pt x="25875" y="34747"/>
                  </a:lnTo>
                  <a:lnTo>
                    <a:pt x="25875" y="33781"/>
                  </a:lnTo>
                  <a:close/>
                  <a:moveTo>
                    <a:pt x="1" y="40543"/>
                  </a:moveTo>
                  <a:lnTo>
                    <a:pt x="1" y="41302"/>
                  </a:lnTo>
                  <a:lnTo>
                    <a:pt x="36895" y="41302"/>
                  </a:lnTo>
                  <a:lnTo>
                    <a:pt x="36895" y="405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748400" y="3338625"/>
              <a:ext cx="958600" cy="19000"/>
            </a:xfrm>
            <a:custGeom>
              <a:avLst/>
              <a:gdLst/>
              <a:ahLst/>
              <a:cxnLst/>
              <a:rect l="l" t="t" r="r" b="b"/>
              <a:pathLst>
                <a:path w="3834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8344" y="760"/>
                  </a:lnTo>
                  <a:lnTo>
                    <a:pt x="383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0"/>
          <p:cNvGrpSpPr/>
          <p:nvPr/>
        </p:nvGrpSpPr>
        <p:grpSpPr>
          <a:xfrm>
            <a:off x="340358" y="4461256"/>
            <a:ext cx="597094" cy="566150"/>
            <a:chOff x="8428908" y="4391979"/>
            <a:chExt cx="597094" cy="566150"/>
          </a:xfrm>
        </p:grpSpPr>
        <p:grpSp>
          <p:nvGrpSpPr>
            <p:cNvPr id="765" name="Google Shape;765;p30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66" name="Google Shape;766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768;p30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69" name="Google Shape;769;p30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0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770006" y="1577812"/>
            <a:ext cx="770400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Understand how does the factors cause the HDB prices to fluctuate and recommendations for the purchase of HDB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Analyze the different features related to the resale flat.</a:t>
            </a:r>
            <a:br>
              <a:rPr lang="en-US" sz="1800" dirty="0">
                <a:solidFill>
                  <a:srgbClr val="000000"/>
                </a:solidFill>
                <a:latin typeface="Helvetica Neue"/>
              </a:rPr>
            </a:b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4785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9"/>
          <p:cNvGrpSpPr/>
          <p:nvPr/>
        </p:nvGrpSpPr>
        <p:grpSpPr>
          <a:xfrm>
            <a:off x="6127985" y="253808"/>
            <a:ext cx="2605509" cy="4444631"/>
            <a:chOff x="1290550" y="544675"/>
            <a:chExt cx="827750" cy="1412025"/>
          </a:xfrm>
        </p:grpSpPr>
        <p:sp>
          <p:nvSpPr>
            <p:cNvPr id="687" name="Google Shape;687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29"/>
          <p:cNvSpPr txBox="1">
            <a:spLocks noGrp="1"/>
          </p:cNvSpPr>
          <p:nvPr>
            <p:ph type="title" idx="2"/>
          </p:nvPr>
        </p:nvSpPr>
        <p:spPr>
          <a:xfrm>
            <a:off x="2272050" y="1448225"/>
            <a:ext cx="1246200" cy="9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02" name="Google Shape;702;p29"/>
          <p:cNvSpPr txBox="1">
            <a:spLocks noGrp="1"/>
          </p:cNvSpPr>
          <p:nvPr>
            <p:ph type="title"/>
          </p:nvPr>
        </p:nvSpPr>
        <p:spPr>
          <a:xfrm>
            <a:off x="715100" y="24367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Extraction</a:t>
            </a:r>
            <a:endParaRPr dirty="0"/>
          </a:p>
        </p:txBody>
      </p:sp>
      <p:grpSp>
        <p:nvGrpSpPr>
          <p:cNvPr id="703" name="Google Shape;703;p29"/>
          <p:cNvGrpSpPr/>
          <p:nvPr/>
        </p:nvGrpSpPr>
        <p:grpSpPr>
          <a:xfrm>
            <a:off x="5093159" y="1153506"/>
            <a:ext cx="2078149" cy="3545030"/>
            <a:chOff x="1290550" y="544675"/>
            <a:chExt cx="827750" cy="1412025"/>
          </a:xfrm>
        </p:grpSpPr>
        <p:sp>
          <p:nvSpPr>
            <p:cNvPr id="704" name="Google Shape;704;p29"/>
            <p:cNvSpPr/>
            <p:nvPr/>
          </p:nvSpPr>
          <p:spPr>
            <a:xfrm>
              <a:off x="1408825" y="1648400"/>
              <a:ext cx="608200" cy="270350"/>
            </a:xfrm>
            <a:custGeom>
              <a:avLst/>
              <a:gdLst/>
              <a:ahLst/>
              <a:cxnLst/>
              <a:rect l="l" t="t" r="r" b="b"/>
              <a:pathLst>
                <a:path w="24328" h="10814" extrusionOk="0">
                  <a:moveTo>
                    <a:pt x="1" y="1"/>
                  </a:moveTo>
                  <a:lnTo>
                    <a:pt x="1" y="10814"/>
                  </a:lnTo>
                  <a:lnTo>
                    <a:pt x="24328" y="10814"/>
                  </a:lnTo>
                  <a:lnTo>
                    <a:pt x="243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1450975" y="582125"/>
              <a:ext cx="523925" cy="1110175"/>
            </a:xfrm>
            <a:custGeom>
              <a:avLst/>
              <a:gdLst/>
              <a:ahLst/>
              <a:cxnLst/>
              <a:rect l="l" t="t" r="r" b="b"/>
              <a:pathLst>
                <a:path w="20957" h="44407" extrusionOk="0">
                  <a:moveTo>
                    <a:pt x="1498" y="0"/>
                  </a:moveTo>
                  <a:lnTo>
                    <a:pt x="1498" y="1479"/>
                  </a:lnTo>
                  <a:lnTo>
                    <a:pt x="19458" y="1479"/>
                  </a:lnTo>
                  <a:lnTo>
                    <a:pt x="19458" y="0"/>
                  </a:lnTo>
                  <a:close/>
                  <a:moveTo>
                    <a:pt x="0" y="2957"/>
                  </a:moveTo>
                  <a:lnTo>
                    <a:pt x="0" y="44406"/>
                  </a:lnTo>
                  <a:lnTo>
                    <a:pt x="20956" y="44406"/>
                  </a:lnTo>
                  <a:lnTo>
                    <a:pt x="20956" y="2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1507150" y="693025"/>
              <a:ext cx="411550" cy="999275"/>
            </a:xfrm>
            <a:custGeom>
              <a:avLst/>
              <a:gdLst/>
              <a:ahLst/>
              <a:cxnLst/>
              <a:rect l="l" t="t" r="r" b="b"/>
              <a:pathLst>
                <a:path w="16462" h="39971" extrusionOk="0">
                  <a:moveTo>
                    <a:pt x="1" y="0"/>
                  </a:moveTo>
                  <a:lnTo>
                    <a:pt x="1" y="39970"/>
                  </a:lnTo>
                  <a:lnTo>
                    <a:pt x="1499" y="39970"/>
                  </a:lnTo>
                  <a:lnTo>
                    <a:pt x="1499" y="0"/>
                  </a:lnTo>
                  <a:close/>
                  <a:moveTo>
                    <a:pt x="2997" y="0"/>
                  </a:moveTo>
                  <a:lnTo>
                    <a:pt x="2997" y="39970"/>
                  </a:lnTo>
                  <a:lnTo>
                    <a:pt x="4485" y="39970"/>
                  </a:lnTo>
                  <a:lnTo>
                    <a:pt x="4485" y="0"/>
                  </a:lnTo>
                  <a:close/>
                  <a:moveTo>
                    <a:pt x="5984" y="0"/>
                  </a:moveTo>
                  <a:lnTo>
                    <a:pt x="5984" y="39970"/>
                  </a:lnTo>
                  <a:lnTo>
                    <a:pt x="7482" y="39970"/>
                  </a:lnTo>
                  <a:lnTo>
                    <a:pt x="7482" y="0"/>
                  </a:lnTo>
                  <a:close/>
                  <a:moveTo>
                    <a:pt x="8980" y="0"/>
                  </a:moveTo>
                  <a:lnTo>
                    <a:pt x="8980" y="39970"/>
                  </a:lnTo>
                  <a:lnTo>
                    <a:pt x="10478" y="39970"/>
                  </a:lnTo>
                  <a:lnTo>
                    <a:pt x="10478" y="0"/>
                  </a:lnTo>
                  <a:close/>
                  <a:moveTo>
                    <a:pt x="11977" y="0"/>
                  </a:moveTo>
                  <a:lnTo>
                    <a:pt x="11977" y="39970"/>
                  </a:lnTo>
                  <a:lnTo>
                    <a:pt x="13475" y="39970"/>
                  </a:lnTo>
                  <a:lnTo>
                    <a:pt x="13475" y="0"/>
                  </a:lnTo>
                  <a:close/>
                  <a:moveTo>
                    <a:pt x="14973" y="0"/>
                  </a:moveTo>
                  <a:lnTo>
                    <a:pt x="14973" y="39970"/>
                  </a:lnTo>
                  <a:lnTo>
                    <a:pt x="16462" y="39970"/>
                  </a:lnTo>
                  <a:lnTo>
                    <a:pt x="16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1432225" y="656800"/>
              <a:ext cx="561400" cy="935700"/>
            </a:xfrm>
            <a:custGeom>
              <a:avLst/>
              <a:gdLst/>
              <a:ahLst/>
              <a:cxnLst/>
              <a:rect l="l" t="t" r="r" b="b"/>
              <a:pathLst>
                <a:path w="22456" h="37428" extrusionOk="0">
                  <a:moveTo>
                    <a:pt x="1" y="0"/>
                  </a:moveTo>
                  <a:lnTo>
                    <a:pt x="1" y="1498"/>
                  </a:lnTo>
                  <a:lnTo>
                    <a:pt x="22455" y="1498"/>
                  </a:lnTo>
                  <a:lnTo>
                    <a:pt x="22455" y="0"/>
                  </a:lnTo>
                  <a:close/>
                  <a:moveTo>
                    <a:pt x="1" y="4495"/>
                  </a:moveTo>
                  <a:lnTo>
                    <a:pt x="1" y="5993"/>
                  </a:lnTo>
                  <a:lnTo>
                    <a:pt x="22455" y="5993"/>
                  </a:lnTo>
                  <a:lnTo>
                    <a:pt x="22455" y="4495"/>
                  </a:lnTo>
                  <a:close/>
                  <a:moveTo>
                    <a:pt x="1" y="8990"/>
                  </a:moveTo>
                  <a:lnTo>
                    <a:pt x="1" y="10478"/>
                  </a:lnTo>
                  <a:lnTo>
                    <a:pt x="22455" y="10478"/>
                  </a:lnTo>
                  <a:lnTo>
                    <a:pt x="22455" y="8990"/>
                  </a:lnTo>
                  <a:close/>
                  <a:moveTo>
                    <a:pt x="1" y="13475"/>
                  </a:moveTo>
                  <a:lnTo>
                    <a:pt x="1" y="14973"/>
                  </a:lnTo>
                  <a:lnTo>
                    <a:pt x="22455" y="14973"/>
                  </a:lnTo>
                  <a:lnTo>
                    <a:pt x="22455" y="13475"/>
                  </a:lnTo>
                  <a:close/>
                  <a:moveTo>
                    <a:pt x="1" y="17969"/>
                  </a:moveTo>
                  <a:lnTo>
                    <a:pt x="1" y="19468"/>
                  </a:lnTo>
                  <a:lnTo>
                    <a:pt x="22455" y="19468"/>
                  </a:lnTo>
                  <a:lnTo>
                    <a:pt x="22455" y="17969"/>
                  </a:lnTo>
                  <a:close/>
                  <a:moveTo>
                    <a:pt x="1" y="22454"/>
                  </a:moveTo>
                  <a:lnTo>
                    <a:pt x="1" y="23953"/>
                  </a:lnTo>
                  <a:lnTo>
                    <a:pt x="22455" y="23953"/>
                  </a:lnTo>
                  <a:lnTo>
                    <a:pt x="22455" y="22454"/>
                  </a:lnTo>
                  <a:close/>
                  <a:moveTo>
                    <a:pt x="1" y="26949"/>
                  </a:moveTo>
                  <a:lnTo>
                    <a:pt x="1" y="28447"/>
                  </a:lnTo>
                  <a:lnTo>
                    <a:pt x="22455" y="28447"/>
                  </a:lnTo>
                  <a:lnTo>
                    <a:pt x="22455" y="26949"/>
                  </a:lnTo>
                  <a:close/>
                  <a:moveTo>
                    <a:pt x="1" y="31444"/>
                  </a:moveTo>
                  <a:lnTo>
                    <a:pt x="1" y="32942"/>
                  </a:lnTo>
                  <a:lnTo>
                    <a:pt x="22455" y="32942"/>
                  </a:lnTo>
                  <a:lnTo>
                    <a:pt x="22455" y="31444"/>
                  </a:lnTo>
                  <a:close/>
                  <a:moveTo>
                    <a:pt x="1" y="35929"/>
                  </a:moveTo>
                  <a:lnTo>
                    <a:pt x="1" y="37427"/>
                  </a:lnTo>
                  <a:lnTo>
                    <a:pt x="22455" y="37427"/>
                  </a:lnTo>
                  <a:lnTo>
                    <a:pt x="22455" y="359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1510100" y="1749675"/>
              <a:ext cx="388650" cy="33800"/>
            </a:xfrm>
            <a:custGeom>
              <a:avLst/>
              <a:gdLst/>
              <a:ahLst/>
              <a:cxnLst/>
              <a:rect l="l" t="t" r="r" b="b"/>
              <a:pathLst>
                <a:path w="15546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15545" y="1351"/>
                  </a:lnTo>
                  <a:lnTo>
                    <a:pt x="15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1306325" y="1682175"/>
              <a:ext cx="796200" cy="255550"/>
            </a:xfrm>
            <a:custGeom>
              <a:avLst/>
              <a:gdLst/>
              <a:ahLst/>
              <a:cxnLst/>
              <a:rect l="l" t="t" r="r" b="b"/>
              <a:pathLst>
                <a:path w="31848" h="10222" extrusionOk="0">
                  <a:moveTo>
                    <a:pt x="25727" y="670"/>
                  </a:moveTo>
                  <a:lnTo>
                    <a:pt x="25727" y="9463"/>
                  </a:lnTo>
                  <a:lnTo>
                    <a:pt x="6801" y="9463"/>
                  </a:lnTo>
                  <a:lnTo>
                    <a:pt x="6801" y="670"/>
                  </a:lnTo>
                  <a:close/>
                  <a:moveTo>
                    <a:pt x="4101" y="0"/>
                  </a:moveTo>
                  <a:lnTo>
                    <a:pt x="4101" y="670"/>
                  </a:lnTo>
                  <a:lnTo>
                    <a:pt x="4101" y="9463"/>
                  </a:lnTo>
                  <a:lnTo>
                    <a:pt x="0" y="9463"/>
                  </a:lnTo>
                  <a:lnTo>
                    <a:pt x="0" y="10222"/>
                  </a:lnTo>
                  <a:lnTo>
                    <a:pt x="31848" y="10222"/>
                  </a:lnTo>
                  <a:lnTo>
                    <a:pt x="31848" y="9463"/>
                  </a:lnTo>
                  <a:lnTo>
                    <a:pt x="28428" y="9463"/>
                  </a:lnTo>
                  <a:lnTo>
                    <a:pt x="28428" y="670"/>
                  </a:lnTo>
                  <a:lnTo>
                    <a:pt x="28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1525875" y="544675"/>
              <a:ext cx="374100" cy="37475"/>
            </a:xfrm>
            <a:custGeom>
              <a:avLst/>
              <a:gdLst/>
              <a:ahLst/>
              <a:cxnLst/>
              <a:rect l="l" t="t" r="r" b="b"/>
              <a:pathLst>
                <a:path w="14964" h="1499" extrusionOk="0">
                  <a:moveTo>
                    <a:pt x="1" y="0"/>
                  </a:moveTo>
                  <a:lnTo>
                    <a:pt x="1" y="1498"/>
                  </a:lnTo>
                  <a:lnTo>
                    <a:pt x="14964" y="1498"/>
                  </a:lnTo>
                  <a:lnTo>
                    <a:pt x="149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1358300" y="1648400"/>
              <a:ext cx="692500" cy="33800"/>
            </a:xfrm>
            <a:custGeom>
              <a:avLst/>
              <a:gdLst/>
              <a:ahLst/>
              <a:cxnLst/>
              <a:rect l="l" t="t" r="r" b="b"/>
              <a:pathLst>
                <a:path w="27700" h="1352" extrusionOk="0">
                  <a:moveTo>
                    <a:pt x="1" y="1"/>
                  </a:moveTo>
                  <a:lnTo>
                    <a:pt x="1" y="1351"/>
                  </a:lnTo>
                  <a:lnTo>
                    <a:pt x="27699" y="1351"/>
                  </a:lnTo>
                  <a:lnTo>
                    <a:pt x="276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1450975" y="619575"/>
              <a:ext cx="523925" cy="37250"/>
            </a:xfrm>
            <a:custGeom>
              <a:avLst/>
              <a:gdLst/>
              <a:ahLst/>
              <a:cxnLst/>
              <a:rect l="l" t="t" r="r" b="b"/>
              <a:pathLst>
                <a:path w="20957" h="1490" extrusionOk="0">
                  <a:moveTo>
                    <a:pt x="1498" y="1"/>
                  </a:moveTo>
                  <a:lnTo>
                    <a:pt x="0" y="1489"/>
                  </a:lnTo>
                  <a:lnTo>
                    <a:pt x="20956" y="1489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1645400" y="1783450"/>
              <a:ext cx="135050" cy="135300"/>
            </a:xfrm>
            <a:custGeom>
              <a:avLst/>
              <a:gdLst/>
              <a:ahLst/>
              <a:cxnLst/>
              <a:rect l="l" t="t" r="r" b="b"/>
              <a:pathLst>
                <a:path w="5402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5402" y="5412"/>
                  </a:lnTo>
                  <a:lnTo>
                    <a:pt x="5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1814200" y="1783450"/>
              <a:ext cx="67775" cy="135300"/>
            </a:xfrm>
            <a:custGeom>
              <a:avLst/>
              <a:gdLst/>
              <a:ahLst/>
              <a:cxnLst/>
              <a:rect l="l" t="t" r="r" b="b"/>
              <a:pathLst>
                <a:path w="271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11" y="5412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1290550" y="1937700"/>
              <a:ext cx="827750" cy="19000"/>
            </a:xfrm>
            <a:custGeom>
              <a:avLst/>
              <a:gdLst/>
              <a:ahLst/>
              <a:cxnLst/>
              <a:rect l="l" t="t" r="r" b="b"/>
              <a:pathLst>
                <a:path w="33110" h="760" extrusionOk="0">
                  <a:moveTo>
                    <a:pt x="0" y="1"/>
                  </a:moveTo>
                  <a:lnTo>
                    <a:pt x="0" y="760"/>
                  </a:lnTo>
                  <a:lnTo>
                    <a:pt x="33110" y="760"/>
                  </a:lnTo>
                  <a:lnTo>
                    <a:pt x="331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544125" y="1783450"/>
              <a:ext cx="67525" cy="135300"/>
            </a:xfrm>
            <a:custGeom>
              <a:avLst/>
              <a:gdLst/>
              <a:ahLst/>
              <a:cxnLst/>
              <a:rect l="l" t="t" r="r" b="b"/>
              <a:pathLst>
                <a:path w="2701" h="5412" extrusionOk="0">
                  <a:moveTo>
                    <a:pt x="0" y="0"/>
                  </a:moveTo>
                  <a:lnTo>
                    <a:pt x="0" y="5412"/>
                  </a:lnTo>
                  <a:lnTo>
                    <a:pt x="2701" y="5412"/>
                  </a:lnTo>
                  <a:lnTo>
                    <a:pt x="27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29"/>
          <p:cNvGrpSpPr/>
          <p:nvPr/>
        </p:nvGrpSpPr>
        <p:grpSpPr>
          <a:xfrm>
            <a:off x="8325546" y="4257069"/>
            <a:ext cx="597094" cy="566150"/>
            <a:chOff x="8428908" y="4391979"/>
            <a:chExt cx="597094" cy="566150"/>
          </a:xfrm>
        </p:grpSpPr>
        <p:grpSp>
          <p:nvGrpSpPr>
            <p:cNvPr id="718" name="Google Shape;718;p29"/>
            <p:cNvGrpSpPr/>
            <p:nvPr/>
          </p:nvGrpSpPr>
          <p:grpSpPr>
            <a:xfrm>
              <a:off x="8691444" y="4391979"/>
              <a:ext cx="334558" cy="566150"/>
              <a:chOff x="3642425" y="1809325"/>
              <a:chExt cx="70500" cy="11930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>
              <a:off x="8428908" y="4504245"/>
              <a:ext cx="201799" cy="341496"/>
              <a:chOff x="3642425" y="1809325"/>
              <a:chExt cx="70500" cy="119300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3673725" y="1880775"/>
                <a:ext cx="7900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914" extrusionOk="0">
                    <a:moveTo>
                      <a:pt x="158" y="1"/>
                    </a:moveTo>
                    <a:cubicBezTo>
                      <a:pt x="69" y="1"/>
                      <a:pt x="0" y="70"/>
                      <a:pt x="0" y="149"/>
                    </a:cubicBezTo>
                    <a:lnTo>
                      <a:pt x="0" y="1765"/>
                    </a:lnTo>
                    <a:cubicBezTo>
                      <a:pt x="0" y="1844"/>
                      <a:pt x="69" y="1913"/>
                      <a:pt x="158" y="1913"/>
                    </a:cubicBezTo>
                    <a:cubicBezTo>
                      <a:pt x="237" y="1913"/>
                      <a:pt x="316" y="1844"/>
                      <a:pt x="316" y="1765"/>
                    </a:cubicBezTo>
                    <a:lnTo>
                      <a:pt x="316" y="149"/>
                    </a:lnTo>
                    <a:cubicBezTo>
                      <a:pt x="316" y="70"/>
                      <a:pt x="247" y="1"/>
                      <a:pt x="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3642425" y="1809325"/>
                <a:ext cx="70500" cy="83300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3332" extrusionOk="0">
                    <a:moveTo>
                      <a:pt x="1410" y="0"/>
                    </a:moveTo>
                    <a:cubicBezTo>
                      <a:pt x="631" y="0"/>
                      <a:pt x="0" y="749"/>
                      <a:pt x="0" y="1666"/>
                    </a:cubicBezTo>
                    <a:cubicBezTo>
                      <a:pt x="0" y="2583"/>
                      <a:pt x="631" y="3332"/>
                      <a:pt x="1410" y="3332"/>
                    </a:cubicBezTo>
                    <a:cubicBezTo>
                      <a:pt x="2189" y="3332"/>
                      <a:pt x="2819" y="2583"/>
                      <a:pt x="2819" y="1666"/>
                    </a:cubicBezTo>
                    <a:cubicBezTo>
                      <a:pt x="2819" y="749"/>
                      <a:pt x="2189" y="0"/>
                      <a:pt x="1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74F15D8-A5BE-3AAB-3DCF-1ED29FB44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784294" y="1427794"/>
            <a:ext cx="7704000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Helvetica Neue"/>
              </a:rPr>
              <a:t>Resale flat data: </a:t>
            </a:r>
            <a:r>
              <a:rPr lang="en-US" sz="2000" dirty="0">
                <a:solidFill>
                  <a:srgbClr val="000000"/>
                </a:solidFill>
                <a:latin typeface="Helvetica Neue"/>
                <a:hlinkClick r:id="rId3"/>
              </a:rPr>
              <a:t>https://beta.data.gov.sg/</a:t>
            </a:r>
            <a:r>
              <a:rPr lang="en-US" sz="2000" dirty="0">
                <a:solidFill>
                  <a:srgbClr val="000000"/>
                </a:solidFill>
                <a:latin typeface="Helvetica Neue"/>
              </a:rPr>
              <a:t> </a:t>
            </a:r>
          </a:p>
          <a:p>
            <a:pPr lvl="1" algn="l"/>
            <a:r>
              <a:rPr lang="en-US" sz="2000" dirty="0">
                <a:solidFill>
                  <a:srgbClr val="000000"/>
                </a:solidFill>
                <a:latin typeface="Helvetica Neue"/>
              </a:rPr>
              <a:t>csv</a:t>
            </a:r>
          </a:p>
          <a:p>
            <a:pPr marL="609600" lvl="1" indent="0" algn="l">
              <a:buNone/>
            </a:pPr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Helvetica Neue"/>
              </a:rPr>
              <a:t>OneMap data: </a:t>
            </a:r>
            <a:r>
              <a:rPr lang="en-US" sz="2000" dirty="0">
                <a:solidFill>
                  <a:srgbClr val="000000"/>
                </a:solidFill>
                <a:latin typeface="Helvetica Neue"/>
                <a:hlinkClick r:id="rId4"/>
              </a:rPr>
              <a:t>https://www.onemap.gov.sg/</a:t>
            </a:r>
            <a:endParaRPr lang="en-US" sz="2000" dirty="0">
              <a:solidFill>
                <a:srgbClr val="000000"/>
              </a:solidFill>
              <a:latin typeface="Helvetica Neue"/>
            </a:endParaRPr>
          </a:p>
          <a:p>
            <a:pPr lvl="1" algn="l"/>
            <a:r>
              <a:rPr lang="en-US" sz="1800" dirty="0">
                <a:solidFill>
                  <a:srgbClr val="000000"/>
                </a:solidFill>
                <a:latin typeface="Helvetica Neue"/>
              </a:rPr>
              <a:t>Planning Area API</a:t>
            </a:r>
          </a:p>
          <a:p>
            <a:pPr lvl="1" algn="l"/>
            <a:r>
              <a:rPr lang="en-US" sz="1800" dirty="0">
                <a:solidFill>
                  <a:srgbClr val="000000"/>
                </a:solidFill>
                <a:latin typeface="Helvetica Neue"/>
              </a:rPr>
              <a:t>Population API</a:t>
            </a:r>
            <a:br>
              <a:rPr lang="en-US" sz="1800" dirty="0">
                <a:solidFill>
                  <a:srgbClr val="000000"/>
                </a:solidFill>
                <a:latin typeface="Helvetica Neue"/>
              </a:rPr>
            </a:br>
            <a:endParaRPr lang="en-US" sz="1800" dirty="0">
              <a:solidFill>
                <a:srgbClr val="000000"/>
              </a:solidFill>
              <a:latin typeface="Helvetica Neue"/>
            </a:endParaRP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6272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 (OneMap)</a:t>
            </a:r>
            <a:endParaRPr dirty="0"/>
          </a:p>
        </p:txBody>
      </p:sp>
      <p:sp>
        <p:nvSpPr>
          <p:cNvPr id="1183" name="Google Shape;1183;p47"/>
          <p:cNvSpPr txBox="1">
            <a:spLocks noGrp="1"/>
          </p:cNvSpPr>
          <p:nvPr>
            <p:ph type="subTitle" idx="1"/>
          </p:nvPr>
        </p:nvSpPr>
        <p:spPr>
          <a:xfrm>
            <a:off x="877163" y="1984711"/>
            <a:ext cx="7080975" cy="198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Helvetica Neue"/>
              </a:rPr>
              <a:t>Planning Area Polygons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Names of Planning Area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Helvetica Neue"/>
              </a:rPr>
              <a:t>Planning Area Query</a:t>
            </a:r>
            <a:endParaRPr lang="en-US" sz="1800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2" name="Google Shape;1123;p46">
            <a:extLst>
              <a:ext uri="{FF2B5EF4-FFF2-40B4-BE49-F238E27FC236}">
                <a16:creationId xmlns:a16="http://schemas.microsoft.com/office/drawing/2014/main" id="{2E7C7391-48F1-8151-69AA-9ACB11CCCF1D}"/>
              </a:ext>
            </a:extLst>
          </p:cNvPr>
          <p:cNvSpPr txBox="1">
            <a:spLocks/>
          </p:cNvSpPr>
          <p:nvPr/>
        </p:nvSpPr>
        <p:spPr>
          <a:xfrm>
            <a:off x="877163" y="1363861"/>
            <a:ext cx="7704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>
              <a:buFont typeface="Fira Sans"/>
              <a:buNone/>
            </a:pPr>
            <a:r>
              <a:rPr lang="en-US" sz="2000" b="1" dirty="0">
                <a:latin typeface="Be Vietnam Pro"/>
                <a:ea typeface="Be Vietnam Pro"/>
                <a:cs typeface="Be Vietnam Pro"/>
                <a:sym typeface="Be Vietnam Pro"/>
              </a:rPr>
              <a:t>Planning Area (API)</a:t>
            </a:r>
          </a:p>
        </p:txBody>
      </p:sp>
    </p:spTree>
    <p:extLst>
      <p:ext uri="{BB962C8B-B14F-4D97-AF65-F5344CB8AC3E}">
        <p14:creationId xmlns:p14="http://schemas.microsoft.com/office/powerpoint/2010/main" val="596491409"/>
      </p:ext>
    </p:extLst>
  </p:cSld>
  <p:clrMapOvr>
    <a:masterClrMapping/>
  </p:clrMapOvr>
</p:sld>
</file>

<file path=ppt/theme/theme1.xml><?xml version="1.0" encoding="utf-8"?>
<a:theme xmlns:a="http://schemas.openxmlformats.org/drawingml/2006/main" name="Commercial Property Consulting  by Slidesgo">
  <a:themeElements>
    <a:clrScheme name="Simple Light">
      <a:dk1>
        <a:srgbClr val="3A4D57"/>
      </a:dk1>
      <a:lt1>
        <a:srgbClr val="F3FFFF"/>
      </a:lt1>
      <a:dk2>
        <a:srgbClr val="F47A5C"/>
      </a:dk2>
      <a:lt2>
        <a:srgbClr val="FFFFFF"/>
      </a:lt2>
      <a:accent1>
        <a:srgbClr val="D8D0BC"/>
      </a:accent1>
      <a:accent2>
        <a:srgbClr val="F4DDB1"/>
      </a:accent2>
      <a:accent3>
        <a:srgbClr val="D4B374"/>
      </a:accent3>
      <a:accent4>
        <a:srgbClr val="3F4B31"/>
      </a:accent4>
      <a:accent5>
        <a:srgbClr val="835F40"/>
      </a:accent5>
      <a:accent6>
        <a:srgbClr val="038E8E"/>
      </a:accent6>
      <a:hlink>
        <a:srgbClr val="3A4D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455</Words>
  <Application>Microsoft Office PowerPoint</Application>
  <PresentationFormat>On-screen Show (16:9)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Be Vietnam Pro</vt:lpstr>
      <vt:lpstr>Helvetica Neue</vt:lpstr>
      <vt:lpstr>Viga</vt:lpstr>
      <vt:lpstr>Arial</vt:lpstr>
      <vt:lpstr>Bebas Neue</vt:lpstr>
      <vt:lpstr>Fira Sans</vt:lpstr>
      <vt:lpstr>Commercial Property Consulting  by Slidesgo</vt:lpstr>
      <vt:lpstr>Housing Price Analysis</vt:lpstr>
      <vt:lpstr>01</vt:lpstr>
      <vt:lpstr>01</vt:lpstr>
      <vt:lpstr>Background</vt:lpstr>
      <vt:lpstr>Housing</vt:lpstr>
      <vt:lpstr>Problem Statement</vt:lpstr>
      <vt:lpstr>02</vt:lpstr>
      <vt:lpstr>Data Source</vt:lpstr>
      <vt:lpstr>Data Source (OneMap)</vt:lpstr>
      <vt:lpstr>Data Source (OneMap)</vt:lpstr>
      <vt:lpstr>Data Cleaning</vt:lpstr>
      <vt:lpstr>03</vt:lpstr>
      <vt:lpstr>Trend: Resale Price and Year (EDA)</vt:lpstr>
      <vt:lpstr>Trend: Floor Area Sqm and Year (EDA)</vt:lpstr>
      <vt:lpstr>Trend: Floor Area Sqm and Year (EDA)</vt:lpstr>
      <vt:lpstr>03</vt:lpstr>
      <vt:lpstr>Modelling</vt:lpstr>
      <vt:lpstr>03</vt:lpstr>
      <vt:lpstr>Conclusion</vt:lpstr>
      <vt:lpstr>Challenges Face</vt:lpstr>
      <vt:lpstr>Next Steps: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Analysis</dc:title>
  <cp:lastModifiedBy>Rebecca Chan</cp:lastModifiedBy>
  <cp:revision>97</cp:revision>
  <dcterms:modified xsi:type="dcterms:W3CDTF">2023-08-25T21:59:46Z</dcterms:modified>
</cp:coreProperties>
</file>