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857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Capistrano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Cистема для удаленного развертывания приложений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Стандартное приложение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.hg/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controllers/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models/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Capistrano структура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78525"/>
            <a:ext cx="8229600" cy="38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current -&gt; /var/www/site/releases/20150120114500/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releases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├── 20150080072500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└── 20150120114500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    ├── controllers/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repo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└── &lt;VCS related data&gt;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revisions.log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└── shared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 └── &lt;linked_files and linked_dirs&gt;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изменится?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78525"/>
            <a:ext cx="8686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Было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nginx/apache root   - 	/var/www/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site</a:t>
            </a:r>
            <a:r>
              <a:rPr lang="en"/>
              <a:t>/web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Стало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nginx/apache root   - 	1) /var/www/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site</a:t>
            </a:r>
            <a:r>
              <a:rPr lang="en"/>
              <a:t>/current/web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	2) /var/www/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site</a:t>
            </a:r>
            <a:r>
              <a:rPr lang="en"/>
              <a:t>/web -&gt; /var/www/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site_core</a:t>
            </a:r>
            <a:r>
              <a:rPr lang="en"/>
              <a:t>/current/web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Конфиги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/var/www/site/config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</a:t>
            </a:r>
            <a:r>
              <a:rPr lang="en"/>
              <a:t>console.php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db.php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params.php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web.php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5135150" y="1278525"/>
            <a:ext cx="57849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/var/www/site/config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</a:t>
            </a:r>
            <a:r>
              <a:rPr lang="en"/>
              <a:t>console.example.php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db.</a:t>
            </a:r>
            <a:r>
              <a:rPr lang="en"/>
              <a:t>example.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params.</a:t>
            </a:r>
            <a:r>
              <a:rPr lang="en"/>
              <a:t>example.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web.</a:t>
            </a:r>
            <a:r>
              <a:rPr lang="en"/>
              <a:t>example.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.hgignore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config/console.php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config/db.php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2882550" y="2913100"/>
            <a:ext cx="1622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.env (phpdotenv)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/var/www/site/config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</a:t>
            </a:r>
            <a:r>
              <a:rPr lang="en"/>
              <a:t>console.php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db.php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params.php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web.php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 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.env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.env.example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822550" y="1278525"/>
            <a:ext cx="60975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/var/www/site/config/db.php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return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'class'            =&gt; 'yii\db\Connection',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'dsn'              =&gt; $_ENV[‘DB_DSN’],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'username' =&gt; $_ENV[‘DB_USER’],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'password'  =&gt; $_ENV[‘DB_PASS’],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'charset'      =&gt; 'utf8',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2882550" y="2913100"/>
            <a:ext cx="1622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SSH ключи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19" y="1209675"/>
            <a:ext cx="5702809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Рассмотрим пример разворачивания приложения на сервере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810625" y="1278525"/>
            <a:ext cx="44477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Процесс деплоя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hg pull -u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запустить миграции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обновить конфиги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проверить работу сайта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… ааа! забыл про миграцию!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проверить работу сайта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… ааа! забыл поправить конфиг!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проверить работу сайта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01100"/>
            <a:ext cx="7549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Обычный процесс разработки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278525"/>
            <a:ext cx="3971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Процесс разработки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Сделал изменения локально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Проверил локально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Закомитил в VCS (hg или git)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Поднял на staging (dev)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Тестировщик проверил код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... тут что-то про баги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Поднял на production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... тут что-то про баги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3646025" y="3791250"/>
            <a:ext cx="116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3646025" y="2934450"/>
            <a:ext cx="116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 что если серверов &gt; 2?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37" y="1369625"/>
            <a:ext cx="3108775" cy="3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Автоматизация!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025" y="2632575"/>
            <a:ext cx="3971699" cy="1502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>
            <a:off x="3646025" y="2934450"/>
            <a:ext cx="116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3646025" y="3791250"/>
            <a:ext cx="116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78525"/>
            <a:ext cx="3971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Процесс разработки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Сделал изменения локально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Проверил локально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Закомитил в VCS (hg или git)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Поднял на staging (dev)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Тестировщик проверил код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... тут что-то про баги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Поднял на production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... тут что-то про баги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Что такое Capistrano?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Capistrano - это система для автоматизации процессов управления удаленным сервером.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Ключевые особенности: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Написана на ruby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Это ruby gem (библиотека)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Стандартные/собственные сценарии работы с удаленным сервером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Поддержка различных систем контроля версий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Простая конфигурация и настрока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Деплой в считанные секунды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Хорошо, как начать?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00" y="1645875"/>
            <a:ext cx="3860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Все очень просто!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Установить ruby: https://rvm.io/rvm/install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Установить capistrano: gem install capistrano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В результате станет доступна команда cap: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cap --version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Capistrano Version: 3.4.0 (Rake Version: 10.4.2)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cap --help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See full documentation at http://capistranorb.com/.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Install capistrano in a project: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 пользоваться?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Создать 1 раз шаблон сценария деплоя: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cap install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Залить на сервер новый код: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cap production deploy (cap staging deploy)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PROFIT!!!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cap install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Capfile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├── config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├── deploy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│   ├── production.rb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│   └── staging.rb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│   └── deploy.rb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└── lib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└── capistrano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           └── tasks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