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PostgreSQL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ORDBMS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CREATE USER MAPPING FOR postgres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SERVER mysql_server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OPTIONS (username 'root', password '');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Foreign data wrappers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CREATE FOREIGN TABLE mysql_test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(id int, title text</a:t>
            </a:r>
            <a:r>
              <a:rPr lang="en">
                <a:solidFill>
                  <a:schemeClr val="dk1"/>
                </a:solidFill>
              </a:rPr>
              <a:t>, amount real</a:t>
            </a:r>
            <a:r>
              <a:rPr lang="en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SERVER mysql_server  OPTIONS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(dbname 'pg_demo', table_name 'test');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Foreign data wrappers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SELECT * FROM </a:t>
            </a:r>
            <a:r>
              <a:rPr lang="en">
                <a:solidFill>
                  <a:schemeClr val="dk1"/>
                </a:solidFill>
              </a:rPr>
              <a:t>mysql_</a:t>
            </a:r>
            <a:r>
              <a:rPr lang="en"/>
              <a:t>test;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Foreign data wrappers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SELECT id,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MIN(id)  	OVER() AS min_id,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MAX(id) 	OVER() AS max_id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FROM post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ORDER BY id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Window Function Calls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497850" y="1184675"/>
            <a:ext cx="81482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SELECT id, title,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  LAG(id)   OVER(ORDER BY id) prev_post_id,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  LEAD(id) OVER(ORDER BY id) next_post_id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FROM post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ORDER BY id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LIMIT 2 OFFSET 1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Window Function Calls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SELECT * FROM generate_series(1,3);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SELECT * FROM generate_series(5,1,-2);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SELECT * FROM generate_series(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    '2015-07-01 00:00'::timestamp,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    '2015-07-04 12:00', '10 hours'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 Returning Functions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Table: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Query:</a:t>
            </a:r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 Returning Functions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087" y="1319750"/>
            <a:ext cx="399097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2287" y="2936575"/>
            <a:ext cx="185737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194575" y="1200150"/>
            <a:ext cx="88739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SELECT p.id, DATE(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    p.started_at + (month || ' month')::interval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  ) as next_payment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FROM project 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 JOIN generate_series(1, p.installment-1) as month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        ON 1 =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 Returning Functions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00150"/>
            <a:ext cx="85796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SELECT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 COUNT(*) as total,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 COUNT(*) FILTER (WHERE blog_id = 1) as b_1,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 COUNT(*) FILTER (WHERE blog_id = 2) as b_2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FROM post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Aggregate Expressions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381200" y="12086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CREATE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  UNIQUE INDEX index_name ON post (name)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  WHERE (category = 'web');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Partial Indexes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PostgreSQL - object-relational database management system (ORDBMS)</a:t>
            </a: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PostgreSQL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Check Constraints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CREATE TABLE products 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    name text,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    price 	numeric CHECK (price &gt; 0),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    fee    numeric CHECK (fee &gt; 0),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    CHECK (price &gt; fee)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WITH moved_rows AS 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    DELETE FROM post WHERE id &lt; 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    RETURNING *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INSERT INTO post_archive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SELECT * FROM moved_rows;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WITH Queries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WITH RECURSIVE t(n) AS 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    SELECT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    UNION ALL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    SELECT n+1 FROM t WHERE n &lt; 10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SELECT n FROM 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WITH Queries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Namespaces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Data Types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Inheritance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Foreign data wrappers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Window Function Calls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Set Returning Functions</a:t>
            </a:r>
          </a:p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Aggregate Expressions</a:t>
            </a:r>
          </a:p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Partial Indexes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Check Constraints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WITH Queries</a:t>
            </a: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CREATE SCHEMA hollywood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CREATE TABLE films (title text);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SELECT * FROM hollywood.films;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Namespaces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854950" y="1184675"/>
            <a:ext cx="8241300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Numeric 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Monetary 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Character 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Binary Data 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Date/Time 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Boolean 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Enumerated 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Geometric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Types</a:t>
            </a:r>
          </a:p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873250" y="1184675"/>
            <a:ext cx="43331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Network Address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Bit String 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Text Search 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UUID 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XML &amp; JSON 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Arrays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Composite 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Range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Type Casts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SELECT CAST('123' as int);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SELECT '123'::int;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SELECT int8('123'); -- Not for all types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SELECT CAST('123' as double precision);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SELECT '123'::double precision;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SELECT float8('123');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3601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CREATE TABLE animals (name text, color text);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CREATE TABLE cats (lives smallint)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INHERITS (animals);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Inheritance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CREATE SERVER mysql_server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FOREIGN DATA WRAPPER mysql_fdw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OPTIONS (host '127.0.0.1', port '3306');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Foreign data wrappers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