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8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2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5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1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6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DE1A-935E-4451-9961-558285C2FA3E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4CE8-76EC-4C83-85BF-983CBA5B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115616" y="1196752"/>
            <a:ext cx="7488832" cy="4104456"/>
            <a:chOff x="1115616" y="1196752"/>
            <a:chExt cx="7488832" cy="4104456"/>
          </a:xfrm>
        </p:grpSpPr>
        <p:sp>
          <p:nvSpPr>
            <p:cNvPr id="4" name="Rectangle 3"/>
            <p:cNvSpPr/>
            <p:nvPr/>
          </p:nvSpPr>
          <p:spPr>
            <a:xfrm>
              <a:off x="1979712" y="2420888"/>
              <a:ext cx="1584176" cy="2448272"/>
            </a:xfrm>
            <a:prstGeom prst="rect">
              <a:avLst/>
            </a:prstGeom>
            <a:solidFill>
              <a:schemeClr val="accent1">
                <a:lumMod val="75000"/>
                <a:alpha val="33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355600" prstMaterial="clear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19376" y="1792134"/>
              <a:ext cx="1512168" cy="2448272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  <a:sp3d extrusionH="355600" prstMaterial="clear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115616" y="3429000"/>
              <a:ext cx="7488832" cy="72008"/>
            </a:xfrm>
            <a:prstGeom prst="line">
              <a:avLst/>
            </a:prstGeom>
            <a:ln w="12700"/>
            <a:scene3d>
              <a:camera prst="isometricRightUp"/>
              <a:lightRig rig="threePt" dir="t"/>
            </a:scene3d>
            <a:sp3d extrusionH="355600" prstMaterial="legacyWirefram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195736" y="1340768"/>
              <a:ext cx="0" cy="3960440"/>
            </a:xfrm>
            <a:prstGeom prst="straightConnector1">
              <a:avLst/>
            </a:prstGeom>
            <a:ln w="12700"/>
            <a:scene3d>
              <a:camera prst="isometricRightUp"/>
              <a:lightRig rig="threePt" dir="t"/>
            </a:scene3d>
            <a:sp3d extrusionH="355600" prstMaterial="legacyWirefram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99792" y="454047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COLD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3472" y="3892406"/>
              <a:ext cx="87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WARM</a:t>
              </a:r>
              <a:endParaRPr lang="en-IN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11960" y="1196752"/>
              <a:ext cx="1512168" cy="2448272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  <a:sp3d extrusionH="355600" prstMaterial="clear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3274" y="3342087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HOT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39900" y="4859868"/>
              <a:ext cx="48923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 smtClean="0"/>
                <a:t>0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36096" y="1990581"/>
              <a:ext cx="1944216" cy="6463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Temperature in centigrade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7664" y="1340768"/>
              <a:ext cx="738664" cy="147239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none" rtlCol="0">
              <a:spAutoFit/>
            </a:bodyPr>
            <a:lstStyle/>
            <a:p>
              <a:r>
                <a:rPr lang="en-IN" dirty="0" smtClean="0"/>
                <a:t>Membership </a:t>
              </a:r>
            </a:p>
            <a:p>
              <a:pPr algn="ctr"/>
              <a:r>
                <a:rPr lang="en-IN" dirty="0" smtClean="0"/>
                <a:t>Function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91680" y="2699628"/>
              <a:ext cx="30168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6660" y="4221088"/>
              <a:ext cx="48923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 smtClean="0"/>
                <a:t>15</a:t>
              </a:r>
              <a:endParaRPr lang="en-IN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11960" y="3635732"/>
              <a:ext cx="48923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 smtClean="0"/>
                <a:t>30</a:t>
              </a:r>
              <a:endParaRPr lang="en-I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6900" y="3016270"/>
              <a:ext cx="48923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 smtClean="0"/>
                <a:t>45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63027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5616" y="1340768"/>
            <a:ext cx="7488832" cy="3960440"/>
            <a:chOff x="1115616" y="1340768"/>
            <a:chExt cx="7488832" cy="3960440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115616" y="3342087"/>
              <a:ext cx="7488832" cy="86913"/>
            </a:xfrm>
            <a:prstGeom prst="line">
              <a:avLst/>
            </a:prstGeom>
            <a:ln w="12700"/>
            <a:scene3d>
              <a:camera prst="isometricRightUp"/>
              <a:lightRig rig="threePt" dir="t"/>
            </a:scene3d>
            <a:sp3d extrusionH="355600" prstMaterial="legacyWirefram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195736" y="1340768"/>
              <a:ext cx="0" cy="3960440"/>
            </a:xfrm>
            <a:prstGeom prst="straightConnector1">
              <a:avLst/>
            </a:prstGeom>
            <a:ln w="12700"/>
            <a:scene3d>
              <a:camera prst="isometricRightUp"/>
              <a:lightRig rig="threePt" dir="t"/>
            </a:scene3d>
            <a:sp3d extrusionH="355600" prstMaterial="legacyWirefram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99792" y="454047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COLD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3472" y="3892406"/>
              <a:ext cx="87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WARM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3274" y="3342087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HOT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39900" y="4859868"/>
              <a:ext cx="48923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 smtClean="0"/>
                <a:t>0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36096" y="1844824"/>
              <a:ext cx="1944216" cy="6463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Temperature in centigrade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7664" y="1340768"/>
              <a:ext cx="738664" cy="147239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none" rtlCol="0">
              <a:spAutoFit/>
            </a:bodyPr>
            <a:lstStyle/>
            <a:p>
              <a:r>
                <a:rPr lang="en-IN" dirty="0" smtClean="0"/>
                <a:t>Membership </a:t>
              </a:r>
            </a:p>
            <a:p>
              <a:pPr algn="ctr"/>
              <a:r>
                <a:rPr lang="en-IN" dirty="0" smtClean="0"/>
                <a:t>Function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91680" y="2915652"/>
              <a:ext cx="30168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6660" y="4221088"/>
              <a:ext cx="48923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 smtClean="0"/>
                <a:t>15</a:t>
              </a:r>
              <a:endParaRPr lang="en-IN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11960" y="3635732"/>
              <a:ext cx="48923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 smtClean="0"/>
                <a:t>30</a:t>
              </a:r>
              <a:endParaRPr lang="en-I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6900" y="3016270"/>
              <a:ext cx="489236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IN" dirty="0" smtClean="0"/>
                <a:t>45</a:t>
              </a:r>
              <a:endParaRPr lang="en-IN" dirty="0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1763688" y="2708920"/>
              <a:ext cx="2935862" cy="1790908"/>
            </a:xfrm>
            <a:prstGeom prst="triangle">
              <a:avLst/>
            </a:prstGeom>
            <a:solidFill>
              <a:schemeClr val="accent1">
                <a:lumMod val="75000"/>
                <a:alpha val="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355600" prstMaterial="clear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2519773" y="2329562"/>
              <a:ext cx="2726158" cy="1790908"/>
            </a:xfrm>
            <a:prstGeom prst="triangle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  <a:sp3d extrusionH="355600" prstMaterial="clear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221850" y="1916832"/>
              <a:ext cx="2481503" cy="1852890"/>
            </a:xfrm>
            <a:prstGeom prst="triangle">
              <a:avLst/>
            </a:prstGeom>
            <a:solidFill>
              <a:srgbClr val="FF0000">
                <a:alpha val="0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  <a:sp3d extrusionH="355600" prstMaterial="clear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48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Pallab</dc:creator>
  <cp:lastModifiedBy>Pallab</cp:lastModifiedBy>
  <cp:revision>6</cp:revision>
  <dcterms:created xsi:type="dcterms:W3CDTF">2016-04-02T04:35:47Z</dcterms:created>
  <dcterms:modified xsi:type="dcterms:W3CDTF">2016-04-02T05:31:52Z</dcterms:modified>
</cp:coreProperties>
</file>