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11BD-4B77-49ED-A10A-AD23DB1B0209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BBEF8-428E-4689-A4B9-469AA1CC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8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BEF8-428E-4689-A4B9-469AA1CC5E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9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Nainomics,</a:t>
            </a:r>
            <a:r>
              <a:rPr lang="en-US" baseline="0" dirty="0" smtClean="0"/>
              <a:t> CollegeDiveIn, KGroup, OtherCoolHacks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BBEF8-428E-4689-A4B9-469AA1CC5E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7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9FC7-10A6-4A38-B889-0E8FCDDB0FA5}" type="datetimeFigureOut">
              <a:rPr lang="en-US" smtClean="0"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BDAA-2CB1-43C7-A1AF-98EB4A34C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0"/>
            <a:ext cx="579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381000"/>
            <a:ext cx="3048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82" y="53700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Codesters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154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2362200"/>
            <a:ext cx="2057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300" y="310925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About Us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3450" y="4191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Projects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813" y="3667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Services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254759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Home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1450" y="5410200"/>
            <a:ext cx="3048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95800" y="2547594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</a:rPr>
              <a:t>?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7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0"/>
            <a:ext cx="579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381000"/>
            <a:ext cx="3048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82" y="53700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Codesters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154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2362200"/>
            <a:ext cx="2057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300" y="310925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About Us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33450" y="4191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Projects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813" y="3667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Services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254759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1450" y="5410200"/>
            <a:ext cx="3048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266699"/>
            <a:ext cx="472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86200" y="1861794"/>
            <a:ext cx="472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1618" y="3429000"/>
            <a:ext cx="472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41618" y="4953000"/>
            <a:ext cx="472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19600" y="22098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Aksh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Vashishth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9600" y="385319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Mayank</a:t>
            </a:r>
            <a:r>
              <a:rPr lang="en-US" sz="2800" b="1" dirty="0" smtClean="0">
                <a:solidFill>
                  <a:srgbClr val="FF0000"/>
                </a:solidFill>
              </a:rPr>
              <a:t> Jain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54584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Karambir</a:t>
            </a:r>
            <a:r>
              <a:rPr lang="en-US" sz="2800" b="1" dirty="0" smtClean="0">
                <a:solidFill>
                  <a:srgbClr val="FF0000"/>
                </a:solidFill>
              </a:rPr>
              <a:t> Singh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53700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1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0"/>
            <a:ext cx="579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381000"/>
            <a:ext cx="3048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82" y="53700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Codesters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154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2362200"/>
            <a:ext cx="2057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300" y="310925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About Us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3450" y="4191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Projects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813" y="3667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Services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254759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1450" y="5410200"/>
            <a:ext cx="3048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31673" y="596965"/>
            <a:ext cx="4267200" cy="154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1673" y="2638272"/>
            <a:ext cx="4267200" cy="154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1673" y="4730441"/>
            <a:ext cx="4267200" cy="154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9600" y="1154668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Web Development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2890391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Seminars &amp; Hacker Events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4800" y="5027593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Build Open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b="1" dirty="0" smtClean="0">
                <a:solidFill>
                  <a:srgbClr val="FF0000"/>
                </a:solidFill>
              </a:rPr>
              <a:t>ource </a:t>
            </a:r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</a:rPr>
              <a:t>roducts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0"/>
            <a:ext cx="57912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381000"/>
            <a:ext cx="3048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82" y="53700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Codesters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154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3.0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2362200"/>
            <a:ext cx="2057400" cy="243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300" y="310925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About Us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3450" y="4191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Projects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98813" y="36677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Services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254759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1450" y="5410200"/>
            <a:ext cx="3048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24300" y="381000"/>
            <a:ext cx="4648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24300" y="4724400"/>
            <a:ext cx="4648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45082" y="2421829"/>
            <a:ext cx="2189018" cy="211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90408" y="2421829"/>
            <a:ext cx="2182091" cy="211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952499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CollegeDiveIn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8600" y="3070814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Nainomics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90853" y="3136612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KGroup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9764" y="5346412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Other Cool Hacks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1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66</Words>
  <Application>Microsoft Office PowerPoint</Application>
  <PresentationFormat>On-screen Show (4:3)</PresentationFormat>
  <Paragraphs>39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Codesters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Karambir Singh Nain</dc:creator>
  <cp:lastModifiedBy>Karambir Singh Nain</cp:lastModifiedBy>
  <cp:revision>9</cp:revision>
  <dcterms:created xsi:type="dcterms:W3CDTF">2012-04-13T10:37:27Z</dcterms:created>
  <dcterms:modified xsi:type="dcterms:W3CDTF">2012-04-13T11:13:39Z</dcterms:modified>
</cp:coreProperties>
</file>