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Nodes Displayed in Red, Elements displayed in Blue;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Interaction b/w HTML, CSS &amp;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 Brief Sound Recap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313420" y="6134735"/>
            <a:ext cx="4327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Haseeb Yar Hiraj @Codesuhan93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Using(linking) JS inside HTML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.JS is included/merged/linked in .HTML to make the website interactive. </a:t>
            </a:r>
            <a:endParaRPr lang="en-US"/>
          </a:p>
          <a:p>
            <a:r>
              <a:rPr lang="en-US"/>
              <a:t>&lt;script&gt; tag.</a:t>
            </a:r>
            <a:endParaRPr lang="en-US"/>
          </a:p>
          <a:p>
            <a:r>
              <a:rPr lang="en-US"/>
              <a:t> conventions &amp; attributes:</a:t>
            </a:r>
            <a:endParaRPr lang="en-US"/>
          </a:p>
          <a:p>
            <a:pPr marL="971550" lvl="1" indent="-514350">
              <a:buAutoNum type="arabicPeriod"/>
            </a:pPr>
            <a:r>
              <a:rPr lang="en-US"/>
              <a:t>inline JS (this is a made -up name)</a:t>
            </a:r>
            <a:endParaRPr lang="en-US"/>
          </a:p>
          <a:p>
            <a:pPr marL="971550" lvl="1" indent="-514350">
              <a:buAutoNum type="arabicPeriod"/>
            </a:pPr>
            <a:r>
              <a:rPr lang="en-US"/>
              <a:t>src attribute (provides SoC)</a:t>
            </a:r>
            <a:endParaRPr lang="en-US"/>
          </a:p>
          <a:p>
            <a:pPr marL="971550" lvl="1" indent="-514350">
              <a:buAutoNum type="arabicPeriod"/>
            </a:pPr>
            <a:r>
              <a:rPr lang="en-US"/>
              <a:t>defer attribute</a:t>
            </a:r>
            <a:endParaRPr lang="en-US"/>
          </a:p>
          <a:p>
            <a:pPr marL="971550" lvl="1" indent="-514350">
              <a:buAutoNum type="arabicPeriod"/>
            </a:pPr>
            <a:r>
              <a:rPr lang="en-US"/>
              <a:t>async attribute</a:t>
            </a:r>
            <a:endParaRPr lang="en-US"/>
          </a:p>
          <a:p>
            <a:pPr marL="971550" lvl="1" indent="-514350">
              <a:buAutoNum type="arabicPeriod"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DOM</a:t>
            </a:r>
            <a:br>
              <a:rPr lang="en-US"/>
            </a:br>
            <a:r>
              <a:rPr lang="en-US" sz="2800"/>
              <a:t>Document Object Model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Tree-Like Structure.</a:t>
            </a:r>
            <a:endParaRPr lang="en-US"/>
          </a:p>
          <a:p>
            <a:r>
              <a:rPr lang="en-US"/>
              <a:t>for convenience: </a:t>
            </a:r>
            <a:r>
              <a:rPr lang="en-US" u="sng"/>
              <a:t>M</a:t>
            </a:r>
            <a:r>
              <a:rPr lang="en-US"/>
              <a:t>odel + </a:t>
            </a:r>
            <a:r>
              <a:rPr lang="en-US" u="sng"/>
              <a:t>D</a:t>
            </a:r>
            <a:r>
              <a:rPr lang="en-US"/>
              <a:t>ocument + </a:t>
            </a:r>
            <a:r>
              <a:rPr lang="en-US" u="sng"/>
              <a:t>O</a:t>
            </a:r>
            <a:r>
              <a:rPr lang="en-US"/>
              <a:t>bject</a:t>
            </a:r>
            <a:endParaRPr lang="en-US"/>
          </a:p>
          <a:p>
            <a:r>
              <a:rPr lang="en-US"/>
              <a:t>keyword: document </a:t>
            </a:r>
            <a:endParaRPr lang="en-US"/>
          </a:p>
          <a:p>
            <a:r>
              <a:rPr lang="en-US"/>
              <a:t>hierarchy: Root Node (document) =&gt; &lt;tags&gt; i-e; html, head, body and so-on</a:t>
            </a:r>
            <a:endParaRPr lang="en-US"/>
          </a:p>
          <a:p>
            <a:r>
              <a:rPr lang="en-US"/>
              <a:t>parent-child relation (important tip; nesting)</a:t>
            </a:r>
            <a:endParaRPr lang="en-US"/>
          </a:p>
          <a:p>
            <a:r>
              <a:rPr lang="en-US"/>
              <a:t>Allows direct implications through JS in HTML. 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87120"/>
            <a:ext cx="10972800" cy="989965"/>
          </a:xfrm>
        </p:spPr>
        <p:txBody>
          <a:bodyPr/>
          <a:p>
            <a:r>
              <a:rPr lang="en-US"/>
              <a:t>DOM (Tree Structure illustration)</a:t>
            </a:r>
            <a:br>
              <a:rPr lang="en-US"/>
            </a:br>
            <a:br>
              <a:rPr lang="en-US"/>
            </a:br>
            <a:endParaRPr lang="en-US"/>
          </a:p>
        </p:txBody>
      </p:sp>
      <p:pic>
        <p:nvPicPr>
          <p:cNvPr id="6" name="Content Placeholder 5" descr="nodeselements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835785" y="1524000"/>
            <a:ext cx="9010650" cy="51841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" y="6212840"/>
            <a:ext cx="5504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ym typeface="+mn-ea"/>
              </a:rPr>
              <a:t>Nodes Displayed in </a:t>
            </a:r>
            <a:r>
              <a:rPr lang="en-US">
                <a:solidFill>
                  <a:srgbClr val="FF0000"/>
                </a:solidFill>
                <a:sym typeface="+mn-ea"/>
              </a:rPr>
              <a:t>Red</a:t>
            </a:r>
            <a:r>
              <a:rPr lang="en-US">
                <a:sym typeface="+mn-ea"/>
              </a:rPr>
              <a:t>, Elements displayed in 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sym typeface="+mn-ea"/>
              </a:rPr>
              <a:t>Blue</a:t>
            </a:r>
            <a:br>
              <a:rPr lang="en-US">
                <a:sym typeface="+mn-ea"/>
              </a:rPr>
            </a:b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Attributes of Element Node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2730"/>
            <a:ext cx="10972800" cy="4525963"/>
          </a:xfrm>
        </p:spPr>
        <p:txBody>
          <a:bodyPr/>
          <a:p>
            <a:r>
              <a:rPr lang="en-US"/>
              <a:t>class attribute begins with a . dot</a:t>
            </a:r>
            <a:endParaRPr lang="en-US"/>
          </a:p>
          <a:p>
            <a:r>
              <a:rPr lang="en-US"/>
              <a:t>id attribute begins with #</a:t>
            </a:r>
            <a:endParaRPr lang="en-US"/>
          </a:p>
          <a:p>
            <a:r>
              <a:rPr lang="en-US"/>
              <a:t>inline-style attribute</a:t>
            </a:r>
            <a:endParaRPr lang="en-US"/>
          </a:p>
          <a:p>
            <a:r>
              <a:rPr lang="en-US"/>
              <a:t>traversing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857183"/>
            <a:ext cx="10972800" cy="1143000"/>
          </a:xfrm>
        </p:spPr>
        <p:txBody>
          <a:bodyPr/>
          <a:p>
            <a:r>
              <a:rPr lang="en-US"/>
              <a:t>Profoundly thankful for your attention.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826</Words>
  <Application>WPS Presentation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45" baseType="lpstr">
      <vt:lpstr>Arial</vt:lpstr>
      <vt:lpstr>SimSun</vt:lpstr>
      <vt:lpstr>Wingdings</vt:lpstr>
      <vt:lpstr>Microsoft YaHei</vt:lpstr>
      <vt:lpstr>Arial Unicode MS</vt:lpstr>
      <vt:lpstr>Calibri</vt:lpstr>
      <vt:lpstr>Algerian</vt:lpstr>
      <vt:lpstr>AmdtSymbols</vt:lpstr>
      <vt:lpstr>AMGDT</vt:lpstr>
      <vt:lpstr>Arial Black</vt:lpstr>
      <vt:lpstr>Arial Narrow</vt:lpstr>
      <vt:lpstr>Arial Rounded MT Bold</vt:lpstr>
      <vt:lpstr>Bahnschrift</vt:lpstr>
      <vt:lpstr>Bahnschrift Condensed</vt:lpstr>
      <vt:lpstr>Bahnschrift Light</vt:lpstr>
      <vt:lpstr>Bahnschrift Light Condensed</vt:lpstr>
      <vt:lpstr>Bahnschrift Light SemiCondensed</vt:lpstr>
      <vt:lpstr>Bahnschrift SemiBold</vt:lpstr>
      <vt:lpstr>Bahnschrift SemiBold Condensed</vt:lpstr>
      <vt:lpstr>Bahnschrift SemiBold SemiCondensed</vt:lpstr>
      <vt:lpstr>Bahnschrift SemiCondensed</vt:lpstr>
      <vt:lpstr>Bell MT</vt:lpstr>
      <vt:lpstr>Bodoni MT Black</vt:lpstr>
      <vt:lpstr>Bookman Old Style</vt:lpstr>
      <vt:lpstr>Broadway</vt:lpstr>
      <vt:lpstr>Bradley Hand ITC</vt:lpstr>
      <vt:lpstr>Britannic Bold</vt:lpstr>
      <vt:lpstr>Brush Script MT</vt:lpstr>
      <vt:lpstr>Calibri Light</vt:lpstr>
      <vt:lpstr>Californian FB</vt:lpstr>
      <vt:lpstr>Calisto MT</vt:lpstr>
      <vt:lpstr>Cambria</vt:lpstr>
      <vt:lpstr>Chiller</vt:lpstr>
      <vt:lpstr>Century Schoolbook</vt:lpstr>
      <vt:lpstr>Century Gothic</vt:lpstr>
      <vt:lpstr>Colonna MT</vt:lpstr>
      <vt:lpstr>Comic Sans MS</vt:lpstr>
      <vt:lpstr>Complex</vt:lpstr>
      <vt:lpstr>Default Design</vt:lpstr>
      <vt:lpstr>Interaction b/w HTML, CSS &amp; JS</vt:lpstr>
      <vt:lpstr>Using(linking) JS inside HTML</vt:lpstr>
      <vt:lpstr>DOM Document Object Model</vt:lpstr>
      <vt:lpstr>DOM (Tree Structure illustration) Nodes Displayed in Red, Elements displayed in Blue  </vt:lpstr>
      <vt:lpstr>Attributes of Element Node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 b/w HTML, CSS &amp; JS</dc:title>
  <dc:creator>Ijaz Hiraj</dc:creator>
  <cp:lastModifiedBy>mufa1</cp:lastModifiedBy>
  <cp:revision>3</cp:revision>
  <dcterms:created xsi:type="dcterms:W3CDTF">2021-10-13T20:53:00Z</dcterms:created>
  <dcterms:modified xsi:type="dcterms:W3CDTF">2021-10-14T14:59:05Z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831107C6407D41F286D63B3F43BC3B81</vt:lpwstr>
  </property>
  <property fmtid="{D5CDD505-2E9C-101B-9397-08002B2CF9AE}" pid="3" name="KSOProductBuildVer">
    <vt:lpwstr>1033-11.2.0.10323</vt:lpwstr>
  </property>
</Properties>
</file>