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7" r:id="rId2"/>
    <p:sldId id="269" r:id="rId3"/>
    <p:sldId id="280" r:id="rId4"/>
    <p:sldId id="272" r:id="rId5"/>
    <p:sldId id="274" r:id="rId6"/>
    <p:sldId id="275" r:id="rId7"/>
    <p:sldId id="281" r:id="rId8"/>
    <p:sldId id="278" r:id="rId9"/>
    <p:sldId id="282" r:id="rId10"/>
    <p:sldId id="283" r:id="rId11"/>
    <p:sldId id="286" r:id="rId12"/>
    <p:sldId id="288" r:id="rId13"/>
    <p:sldId id="289" r:id="rId14"/>
    <p:sldId id="292" r:id="rId15"/>
    <p:sldId id="293" r:id="rId16"/>
    <p:sldId id="290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47E"/>
    <a:srgbClr val="EE2F27"/>
    <a:srgbClr val="FCA0A1"/>
    <a:srgbClr val="FFF1EE"/>
    <a:srgbClr val="C6E1FE"/>
    <a:srgbClr val="FFFFFF"/>
    <a:srgbClr val="76BAFE"/>
    <a:srgbClr val="4073E4"/>
    <a:srgbClr val="58AAFE"/>
    <a:srgbClr val="4C7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391" autoAdjust="0"/>
  </p:normalViewPr>
  <p:slideViewPr>
    <p:cSldViewPr snapToGrid="0" showGuides="1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F1A7798-7FC8-4766-AF8D-A2AE2C43E9C1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09347E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A0F48CB-CF24-4A95-B993-64D354E97957}"/>
              </a:ext>
            </a:extLst>
          </p:cNvPr>
          <p:cNvCxnSpPr/>
          <p:nvPr userDrawn="1"/>
        </p:nvCxnSpPr>
        <p:spPr>
          <a:xfrm rot="5400000">
            <a:off x="8498806" y="460246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E9E96A-FC3C-4936-9EBA-076C013A4102}"/>
              </a:ext>
            </a:extLst>
          </p:cNvPr>
          <p:cNvCxnSpPr/>
          <p:nvPr userDrawn="1"/>
        </p:nvCxnSpPr>
        <p:spPr>
          <a:xfrm rot="5400000">
            <a:off x="8070525" y="459710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24B7545-C5D8-46E5-AFAF-2E8FFB9FD702}"/>
              </a:ext>
            </a:extLst>
          </p:cNvPr>
          <p:cNvCxnSpPr/>
          <p:nvPr userDrawn="1"/>
        </p:nvCxnSpPr>
        <p:spPr>
          <a:xfrm rot="16200000" flipH="1">
            <a:off x="3246156" y="4602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D522DAD-CE4C-4262-9EE0-91B991054FE1}"/>
              </a:ext>
            </a:extLst>
          </p:cNvPr>
          <p:cNvCxnSpPr/>
          <p:nvPr userDrawn="1"/>
        </p:nvCxnSpPr>
        <p:spPr>
          <a:xfrm rot="16200000" flipH="1">
            <a:off x="3674437" y="4597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6B9A1E63-C976-49CC-B268-B23FC78EA877}"/>
              </a:ext>
            </a:extLst>
          </p:cNvPr>
          <p:cNvCxnSpPr/>
          <p:nvPr userDrawn="1"/>
        </p:nvCxnSpPr>
        <p:spPr>
          <a:xfrm rot="16200000">
            <a:off x="3246156" y="167461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AFB4328-5719-4E0A-B626-6C8B8CCC75D2}"/>
              </a:ext>
            </a:extLst>
          </p:cNvPr>
          <p:cNvCxnSpPr/>
          <p:nvPr userDrawn="1"/>
        </p:nvCxnSpPr>
        <p:spPr>
          <a:xfrm rot="16200000">
            <a:off x="3674437" y="1679973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56ED20-202A-4389-B4AF-3B2AB9B18701}"/>
              </a:ext>
            </a:extLst>
          </p:cNvPr>
          <p:cNvCxnSpPr/>
          <p:nvPr userDrawn="1"/>
        </p:nvCxnSpPr>
        <p:spPr>
          <a:xfrm rot="5400000" flipH="1">
            <a:off x="8498806" y="167461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32F885E0-DE1E-41FE-8745-8C3D1FB7BD25}"/>
              </a:ext>
            </a:extLst>
          </p:cNvPr>
          <p:cNvCxnSpPr/>
          <p:nvPr userDrawn="1"/>
        </p:nvCxnSpPr>
        <p:spPr>
          <a:xfrm rot="5400000" flipH="1">
            <a:off x="8070525" y="167997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A040AC3D-16C3-4AA1-92AD-188FFA1D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EE2F27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E3D865-E836-4BA8-BAF1-279863D5C23D}"/>
              </a:ext>
            </a:extLst>
          </p:cNvPr>
          <p:cNvGrpSpPr/>
          <p:nvPr userDrawn="1"/>
        </p:nvGrpSpPr>
        <p:grpSpPr>
          <a:xfrm>
            <a:off x="2492956" y="312420"/>
            <a:ext cx="7231192" cy="6179820"/>
            <a:chOff x="2821647" y="312420"/>
            <a:chExt cx="6573811" cy="61798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4ED073-82ED-4662-A4C2-0F2C00898F12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4397B50-F715-477F-8655-B51B6328C6BD}"/>
                </a:ext>
              </a:extLst>
            </p:cNvPr>
            <p:cNvCxnSpPr/>
            <p:nvPr userDrawn="1"/>
          </p:nvCxnSpPr>
          <p:spPr>
            <a:xfrm>
              <a:off x="9395458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13A20-97DA-4153-B555-BAF89E1E8080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00" dir="2700000" algn="tl" rotWithShape="0">
              <a:srgbClr val="C6E1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8180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8213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1898180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3019340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3656042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1939754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3656042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1961825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5997" y="1671638"/>
            <a:ext cx="4535266" cy="3443287"/>
          </a:xfrm>
        </p:spPr>
        <p:txBody>
          <a:bodyPr/>
          <a:lstStyle>
            <a:lvl1pPr algn="l">
              <a:defRPr sz="1800" b="1">
                <a:solidFill>
                  <a:srgbClr val="EE2F27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0F203C1-426F-4C4D-AE3B-67C8C951C69B}"/>
              </a:ext>
            </a:extLst>
          </p:cNvPr>
          <p:cNvCxnSpPr/>
          <p:nvPr userDrawn="1"/>
        </p:nvCxnSpPr>
        <p:spPr>
          <a:xfrm>
            <a:off x="6121194" y="595746"/>
            <a:ext cx="0" cy="5666509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4303341" y="0"/>
            <a:ext cx="7888659" cy="6857999"/>
          </a:xfrm>
          <a:prstGeom prst="rect">
            <a:avLst/>
          </a:prstGeom>
          <a:solidFill>
            <a:srgbClr val="093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0663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5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9347E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0696" y="3639811"/>
            <a:ext cx="2500088" cy="315084"/>
          </a:xfrm>
        </p:spPr>
        <p:txBody>
          <a:bodyPr/>
          <a:lstStyle>
            <a:lvl1pPr algn="ctr">
              <a:defRPr sz="18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RETRO BLUE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1CCC1-5029-4569-BB3D-B8BAF1AE3EFF}"/>
              </a:ext>
            </a:extLst>
          </p:cNvPr>
          <p:cNvGrpSpPr/>
          <p:nvPr userDrawn="1"/>
        </p:nvGrpSpPr>
        <p:grpSpPr>
          <a:xfrm>
            <a:off x="870663" y="2340638"/>
            <a:ext cx="2500088" cy="2047837"/>
            <a:chOff x="1630316" y="2340638"/>
            <a:chExt cx="5852160" cy="204783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DCE90B3-9F83-4707-9680-9A0C8F7AED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4388475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515B552-588C-4C1A-AD40-B51748CCE7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30316" y="2340638"/>
              <a:ext cx="5852160" cy="0"/>
            </a:xfrm>
            <a:prstGeom prst="line">
              <a:avLst/>
            </a:prstGeom>
            <a:ln w="88900">
              <a:solidFill>
                <a:srgbClr val="EE2F2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550322-58AC-43B8-BE42-AB126E4F9A69}"/>
              </a:ext>
            </a:extLst>
          </p:cNvPr>
          <p:cNvSpPr/>
          <p:nvPr userDrawn="1"/>
        </p:nvSpPr>
        <p:spPr>
          <a:xfrm>
            <a:off x="1991823" y="2206491"/>
            <a:ext cx="257767" cy="257767"/>
          </a:xfrm>
          <a:prstGeom prst="ellipse">
            <a:avLst/>
          </a:prstGeom>
          <a:solidFill>
            <a:schemeClr val="bg1"/>
          </a:solidFill>
          <a:ln w="63500">
            <a:solidFill>
              <a:srgbClr val="EE2F27"/>
            </a:solidFill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02E6AB-394C-4711-A466-A11C740C1465}"/>
              </a:ext>
            </a:extLst>
          </p:cNvPr>
          <p:cNvCxnSpPr/>
          <p:nvPr userDrawn="1"/>
        </p:nvCxnSpPr>
        <p:spPr>
          <a:xfrm>
            <a:off x="301419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0E33E8-581D-4CE8-B43E-CAA09F3E45E0}"/>
              </a:ext>
            </a:extLst>
          </p:cNvPr>
          <p:cNvCxnSpPr/>
          <p:nvPr userDrawn="1"/>
        </p:nvCxnSpPr>
        <p:spPr>
          <a:xfrm>
            <a:off x="11809336" y="312420"/>
            <a:ext cx="0" cy="6179820"/>
          </a:xfrm>
          <a:prstGeom prst="line">
            <a:avLst/>
          </a:prstGeom>
          <a:solidFill>
            <a:srgbClr val="EE2F27"/>
          </a:solidFill>
          <a:ln w="12700">
            <a:solidFill>
              <a:schemeClr val="bg1">
                <a:lumMod val="95000"/>
                <a:alpha val="22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890D7C-E53F-4A37-A355-A39A6BD56DB4}"/>
              </a:ext>
            </a:extLst>
          </p:cNvPr>
          <p:cNvGrpSpPr/>
          <p:nvPr userDrawn="1"/>
        </p:nvGrpSpPr>
        <p:grpSpPr>
          <a:xfrm>
            <a:off x="2628525" y="4653353"/>
            <a:ext cx="657641" cy="339895"/>
            <a:chOff x="3155625" y="4597100"/>
            <a:chExt cx="875321" cy="452401"/>
          </a:xfrm>
        </p:grpSpPr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1E92C13-7269-45F5-8EE6-964606365BEB}"/>
                </a:ext>
              </a:extLst>
            </p:cNvPr>
            <p:cNvCxnSpPr/>
            <p:nvPr userDrawn="1"/>
          </p:nvCxnSpPr>
          <p:spPr>
            <a:xfrm rot="5400000">
              <a:off x="3583906" y="4602461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592C909D-E989-4974-8D3B-017A84F5F488}"/>
                </a:ext>
              </a:extLst>
            </p:cNvPr>
            <p:cNvCxnSpPr/>
            <p:nvPr userDrawn="1"/>
          </p:nvCxnSpPr>
          <p:spPr>
            <a:xfrm rot="5400000">
              <a:off x="3155625" y="4597100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26AAE5-8DB7-4D0F-9AC2-C6A427473D53}"/>
              </a:ext>
            </a:extLst>
          </p:cNvPr>
          <p:cNvGrpSpPr/>
          <p:nvPr userDrawn="1"/>
        </p:nvGrpSpPr>
        <p:grpSpPr>
          <a:xfrm>
            <a:off x="912237" y="1670877"/>
            <a:ext cx="657641" cy="339895"/>
            <a:chOff x="1676574" y="1614624"/>
            <a:chExt cx="875321" cy="452401"/>
          </a:xfrm>
        </p:grpSpPr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64B79E-BD3D-4662-8FF1-B73CF9C10157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05679C22-8773-4DDC-83A6-B0ACA534EECF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62B2A-02D0-4ACF-B793-6C2B317ED7FB}"/>
              </a:ext>
            </a:extLst>
          </p:cNvPr>
          <p:cNvGrpSpPr/>
          <p:nvPr userDrawn="1"/>
        </p:nvGrpSpPr>
        <p:grpSpPr>
          <a:xfrm flipH="1">
            <a:off x="2628525" y="1663849"/>
            <a:ext cx="657641" cy="339895"/>
            <a:chOff x="1676574" y="1614624"/>
            <a:chExt cx="875321" cy="452401"/>
          </a:xfrm>
        </p:grpSpPr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3057E9B9-DB05-4785-AADC-6204D18E1880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95B4F83-5879-4BEB-95C1-1E53BA447E2A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FC6D75-D1BE-4797-AD40-F16051333BB1}"/>
              </a:ext>
            </a:extLst>
          </p:cNvPr>
          <p:cNvGrpSpPr/>
          <p:nvPr userDrawn="1"/>
        </p:nvGrpSpPr>
        <p:grpSpPr>
          <a:xfrm flipH="1">
            <a:off x="934308" y="4653172"/>
            <a:ext cx="657641" cy="339895"/>
            <a:chOff x="1676574" y="1614624"/>
            <a:chExt cx="875321" cy="452401"/>
          </a:xfrm>
        </p:grpSpPr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CDAC713F-9A96-4DE6-820A-F12900B4A019}"/>
                </a:ext>
              </a:extLst>
            </p:cNvPr>
            <p:cNvCxnSpPr/>
            <p:nvPr userDrawn="1"/>
          </p:nvCxnSpPr>
          <p:spPr>
            <a:xfrm rot="5400000">
              <a:off x="2104855" y="1619985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011EFEB5-DE0C-43EF-B93F-4FE2B4BFF9A2}"/>
                </a:ext>
              </a:extLst>
            </p:cNvPr>
            <p:cNvCxnSpPr/>
            <p:nvPr userDrawn="1"/>
          </p:nvCxnSpPr>
          <p:spPr>
            <a:xfrm rot="5400000">
              <a:off x="1676574" y="1614624"/>
              <a:ext cx="447040" cy="447040"/>
            </a:xfrm>
            <a:prstGeom prst="curvedConnector3">
              <a:avLst/>
            </a:prstGeom>
            <a:solidFill>
              <a:srgbClr val="EE2F27"/>
            </a:solidFill>
            <a:ln w="88900">
              <a:solidFill>
                <a:srgbClr val="09347E"/>
              </a:solidFill>
            </a:ln>
            <a:effectLst>
              <a:outerShdw dist="50800" algn="ctr" rotWithShape="0">
                <a:srgbClr val="C6E1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86052A59-21EA-42E1-AAD0-D479A0178A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0261" y="1671638"/>
            <a:ext cx="6459151" cy="3443287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algn="l">
              <a:defRPr b="1">
                <a:solidFill>
                  <a:schemeClr val="bg1"/>
                </a:solidFill>
              </a:defRPr>
            </a:lvl2pPr>
            <a:lvl3pPr algn="l">
              <a:defRPr b="1">
                <a:solidFill>
                  <a:schemeClr val="bg1"/>
                </a:solidFill>
              </a:defRPr>
            </a:lvl3pPr>
            <a:lvl4pPr algn="l">
              <a:defRPr b="1">
                <a:solidFill>
                  <a:schemeClr val="bg1"/>
                </a:solidFill>
              </a:defRPr>
            </a:lvl4pPr>
            <a:lvl5pPr algn="l"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1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2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4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15147" y="106680"/>
            <a:ext cx="11961708" cy="6644642"/>
          </a:xfrm>
          <a:prstGeom prst="rect">
            <a:avLst/>
          </a:prstGeom>
          <a:solidFill>
            <a:srgbClr val="FFFFFF"/>
          </a:solidFill>
          <a:ln>
            <a:solidFill>
              <a:srgbClr val="FFF1EE"/>
            </a:solidFill>
          </a:ln>
          <a:effectLst>
            <a:outerShdw dist="101600" dir="2700000" algn="tl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704494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2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278914" y="323571"/>
            <a:ext cx="3657610" cy="264513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511E52-C604-4BF8-A107-C04B58CEF426}"/>
              </a:ext>
            </a:extLst>
          </p:cNvPr>
          <p:cNvGrpSpPr/>
          <p:nvPr userDrawn="1"/>
        </p:nvGrpSpPr>
        <p:grpSpPr>
          <a:xfrm>
            <a:off x="300038" y="324349"/>
            <a:ext cx="11591925" cy="6179820"/>
            <a:chOff x="2821647" y="312420"/>
            <a:chExt cx="10538114" cy="61798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7CFBC80-AD42-4FBF-A4A3-D6B621B7D4DA}"/>
                </a:ext>
              </a:extLst>
            </p:cNvPr>
            <p:cNvCxnSpPr/>
            <p:nvPr userDrawn="1"/>
          </p:nvCxnSpPr>
          <p:spPr>
            <a:xfrm>
              <a:off x="2821647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862EDAA-BF1C-4D2D-86C9-DBAFF0FF3099}"/>
                </a:ext>
              </a:extLst>
            </p:cNvPr>
            <p:cNvCxnSpPr/>
            <p:nvPr userDrawn="1"/>
          </p:nvCxnSpPr>
          <p:spPr>
            <a:xfrm>
              <a:off x="13359761" y="312420"/>
              <a:ext cx="0" cy="6179820"/>
            </a:xfrm>
            <a:prstGeom prst="line">
              <a:avLst/>
            </a:prstGeom>
            <a:solidFill>
              <a:srgbClr val="EE2F27"/>
            </a:solidFill>
            <a:ln w="127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4271D3-E583-4E6B-A85A-1601A6F5D7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86360" y="316481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342308-FBE9-4BEF-9F81-079A23887A38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038" y="6362700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09347E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5A6C01-A254-46A8-B929-4DD16C1DBABA}"/>
              </a:ext>
            </a:extLst>
          </p:cNvPr>
          <p:cNvCxnSpPr>
            <a:cxnSpLocks/>
          </p:cNvCxnSpPr>
          <p:nvPr userDrawn="1"/>
        </p:nvCxnSpPr>
        <p:spPr>
          <a:xfrm>
            <a:off x="3169920" y="106679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5ED58B-340A-446B-8553-DAD393ED2373}"/>
              </a:ext>
            </a:extLst>
          </p:cNvPr>
          <p:cNvSpPr/>
          <p:nvPr userDrawn="1"/>
        </p:nvSpPr>
        <p:spPr>
          <a:xfrm>
            <a:off x="126865" y="106679"/>
            <a:ext cx="11950835" cy="6638602"/>
          </a:xfrm>
          <a:prstGeom prst="rect">
            <a:avLst/>
          </a:prstGeom>
          <a:solidFill>
            <a:schemeClr val="bg1"/>
          </a:solidFill>
          <a:ln>
            <a:solidFill>
              <a:srgbClr val="FFF1EE"/>
            </a:solidFill>
          </a:ln>
          <a:effectLst>
            <a:outerShdw dist="508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600">
                <a:solidFill>
                  <a:srgbClr val="09347E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7486" y="6341589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70857A9-DF7A-4FDF-8B5B-0D21E87CA76B}"/>
              </a:ext>
            </a:extLst>
          </p:cNvPr>
          <p:cNvSpPr/>
          <p:nvPr userDrawn="1"/>
        </p:nvSpPr>
        <p:spPr>
          <a:xfrm>
            <a:off x="11628302" y="6322255"/>
            <a:ext cx="343088" cy="343088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94865" y="1311135"/>
            <a:ext cx="4425708" cy="198732"/>
          </a:xfrm>
          <a:prstGeom prst="plaque">
            <a:avLst>
              <a:gd name="adj" fmla="val 6969"/>
            </a:avLst>
          </a:prstGeom>
          <a:solidFill>
            <a:srgbClr val="EE2F27"/>
          </a:solidFill>
          <a:ln w="3175">
            <a:noFill/>
          </a:ln>
          <a:effectLst>
            <a:outerShdw dist="38100" dir="2700000" algn="tl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C2724B1-5D33-42A7-AF03-E35ABBFEBB55}"/>
              </a:ext>
            </a:extLst>
          </p:cNvPr>
          <p:cNvSpPr/>
          <p:nvPr userDrawn="1"/>
        </p:nvSpPr>
        <p:spPr>
          <a:xfrm>
            <a:off x="6015971" y="197205"/>
            <a:ext cx="160054" cy="160054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14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solidFill>
          <a:srgbClr val="0934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AB182F-078C-4135-886C-87B5D537E4AB}"/>
              </a:ext>
            </a:extLst>
          </p:cNvPr>
          <p:cNvSpPr/>
          <p:nvPr userDrawn="1"/>
        </p:nvSpPr>
        <p:spPr>
          <a:xfrm>
            <a:off x="419096" y="609600"/>
            <a:ext cx="11353804" cy="5684520"/>
          </a:xfrm>
          <a:prstGeom prst="roundRect">
            <a:avLst>
              <a:gd name="adj" fmla="val 0"/>
            </a:avLst>
          </a:prstGeom>
          <a:solidFill>
            <a:srgbClr val="09347E"/>
          </a:solidFill>
          <a:ln>
            <a:solidFill>
              <a:srgbClr val="76BAFE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154138"/>
            <a:ext cx="5852159" cy="259397"/>
          </a:xfrm>
          <a:solidFill>
            <a:srgbClr val="09347E"/>
          </a:solidFill>
        </p:spPr>
        <p:txBody>
          <a:bodyPr lIns="144000" rIns="144000"/>
          <a:lstStyle>
            <a:lvl1pPr algn="dist">
              <a:lnSpc>
                <a:spcPct val="150000"/>
              </a:lnSpc>
              <a:defRPr sz="9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chemeClr val="bg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1359CCC-EC74-4719-B17D-1E872E1A0EFB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60996" y="-2101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C6D8AF3-40ED-4164-92E9-1254BE397977}"/>
              </a:ext>
            </a:extLst>
          </p:cNvPr>
          <p:cNvCxnSpPr/>
          <p:nvPr userDrawn="1"/>
        </p:nvCxnSpPr>
        <p:spPr>
          <a:xfrm rot="16200000" flipH="1">
            <a:off x="489277" y="-7462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CD2AD31-97A2-46E6-946A-FFA70A7964DE}"/>
              </a:ext>
            </a:extLst>
          </p:cNvPr>
          <p:cNvCxnSpPr/>
          <p:nvPr userDrawn="1"/>
        </p:nvCxnSpPr>
        <p:spPr>
          <a:xfrm rot="16200000" flipH="1">
            <a:off x="11262396" y="6410960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0042546-D679-46DD-AD6D-0462E0D2D42D}"/>
              </a:ext>
            </a:extLst>
          </p:cNvPr>
          <p:cNvCxnSpPr/>
          <p:nvPr userDrawn="1"/>
        </p:nvCxnSpPr>
        <p:spPr>
          <a:xfrm rot="16200000" flipH="1">
            <a:off x="11690677" y="6405599"/>
            <a:ext cx="447040" cy="447040"/>
          </a:xfrm>
          <a:prstGeom prst="curvedConnector3">
            <a:avLst/>
          </a:prstGeom>
          <a:solidFill>
            <a:srgbClr val="EE2F27"/>
          </a:solidFill>
          <a:ln w="88900">
            <a:solidFill>
              <a:schemeClr val="bg1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307DC8C-F671-4BB7-8A6E-0B392606AC3F}"/>
              </a:ext>
            </a:extLst>
          </p:cNvPr>
          <p:cNvSpPr/>
          <p:nvPr userDrawn="1"/>
        </p:nvSpPr>
        <p:spPr>
          <a:xfrm>
            <a:off x="2828111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021C1E-D2D2-4520-A297-FE28C553BD85}"/>
              </a:ext>
            </a:extLst>
          </p:cNvPr>
          <p:cNvSpPr/>
          <p:nvPr userDrawn="1"/>
        </p:nvSpPr>
        <p:spPr>
          <a:xfrm>
            <a:off x="2516679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F76856B-3EA7-445E-8491-65C2AF61C8C7}"/>
              </a:ext>
            </a:extLst>
          </p:cNvPr>
          <p:cNvSpPr/>
          <p:nvPr userDrawn="1"/>
        </p:nvSpPr>
        <p:spPr>
          <a:xfrm>
            <a:off x="2239415" y="224487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7BFDCE-137B-4ABA-AF79-0F896CBEACD4}"/>
              </a:ext>
            </a:extLst>
          </p:cNvPr>
          <p:cNvSpPr/>
          <p:nvPr userDrawn="1"/>
        </p:nvSpPr>
        <p:spPr>
          <a:xfrm>
            <a:off x="9830891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FBB90F-038E-45F5-97D4-0561522C958A}"/>
              </a:ext>
            </a:extLst>
          </p:cNvPr>
          <p:cNvSpPr/>
          <p:nvPr userDrawn="1"/>
        </p:nvSpPr>
        <p:spPr>
          <a:xfrm>
            <a:off x="9519459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2892DE3-A222-40DD-8F7A-58CCFB9B552B}"/>
              </a:ext>
            </a:extLst>
          </p:cNvPr>
          <p:cNvSpPr/>
          <p:nvPr userDrawn="1"/>
        </p:nvSpPr>
        <p:spPr>
          <a:xfrm>
            <a:off x="9242195" y="4294653"/>
            <a:ext cx="161051" cy="161051"/>
          </a:xfrm>
          <a:prstGeom prst="ellipse">
            <a:avLst/>
          </a:prstGeom>
          <a:solidFill>
            <a:schemeClr val="bg1"/>
          </a:solidFill>
          <a:ln w="88900">
            <a:noFill/>
          </a:ln>
          <a:effectLst>
            <a:outerShdw dist="25400" dir="2700000" algn="ctr" rotWithShape="0">
              <a:srgbClr val="76BA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2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0241" y="6301740"/>
            <a:ext cx="5852159" cy="259397"/>
          </a:xfrm>
        </p:spPr>
        <p:txBody>
          <a:bodyPr/>
          <a:lstStyle>
            <a:lvl1pPr algn="dist">
              <a:lnSpc>
                <a:spcPct val="150000"/>
              </a:lnSpc>
              <a:defRPr sz="900" b="1">
                <a:solidFill>
                  <a:srgbClr val="4C7CE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sz="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799011"/>
            <a:ext cx="6548704" cy="1102068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solidFill>
                  <a:srgbClr val="2B63E1"/>
                </a:solidFill>
                <a:effectLst>
                  <a:outerShdw dist="63500" dir="2700000" algn="tl" rotWithShape="0">
                    <a:srgbClr val="58AAFE"/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RETRO BLUE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9DBFEF-3751-4875-80DF-AEA43AC363C1}"/>
              </a:ext>
            </a:extLst>
          </p:cNvPr>
          <p:cNvCxnSpPr>
            <a:cxnSpLocks/>
          </p:cNvCxnSpPr>
          <p:nvPr userDrawn="1"/>
        </p:nvCxnSpPr>
        <p:spPr>
          <a:xfrm>
            <a:off x="3190240" y="4388475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</p:cNvCxnSpPr>
          <p:nvPr userDrawn="1"/>
        </p:nvCxnSpPr>
        <p:spPr>
          <a:xfrm>
            <a:off x="3190240" y="2340638"/>
            <a:ext cx="5852160" cy="0"/>
          </a:xfrm>
          <a:prstGeom prst="line">
            <a:avLst/>
          </a:prstGeom>
          <a:ln w="88900">
            <a:solidFill>
              <a:srgbClr val="EE2F2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420649" y="4238629"/>
            <a:ext cx="3370802" cy="313059"/>
          </a:xfrm>
          <a:prstGeom prst="roundRect">
            <a:avLst>
              <a:gd name="adj" fmla="val 50000"/>
            </a:avLst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8EDA81E-585F-432B-AED4-0AD4085FE893}"/>
              </a:ext>
            </a:extLst>
          </p:cNvPr>
          <p:cNvSpPr/>
          <p:nvPr userDrawn="1"/>
        </p:nvSpPr>
        <p:spPr>
          <a:xfrm>
            <a:off x="5967115" y="2206491"/>
            <a:ext cx="257767" cy="257767"/>
          </a:xfrm>
          <a:prstGeom prst="ellipse">
            <a:avLst/>
          </a:prstGeom>
          <a:solidFill>
            <a:srgbClr val="EE2F27"/>
          </a:solidFill>
          <a:ln w="3175">
            <a:noFill/>
          </a:ln>
          <a:effectLst>
            <a:outerShdw dist="50800" dir="27000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52000" tIns="45720" rIns="252000" bIns="4572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0" spc="-60" baseline="0">
              <a:ln w="3175"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881F8C-1826-46F1-8798-5E3DF56451D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4010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A7579-DD83-4C52-A5C2-95A4731EC7FE}"/>
              </a:ext>
            </a:extLst>
          </p:cNvPr>
          <p:cNvCxnSpPr>
            <a:cxnSpLocks/>
          </p:cNvCxnSpPr>
          <p:nvPr userDrawn="1"/>
        </p:nvCxnSpPr>
        <p:spPr>
          <a:xfrm flipH="1">
            <a:off x="9684191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52D3EA4-2E8A-42ED-A776-63CAC641E2C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74372" y="4289256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5ABC4-DD0A-47C0-9D72-488D80C20581}"/>
              </a:ext>
            </a:extLst>
          </p:cNvPr>
          <p:cNvCxnSpPr>
            <a:cxnSpLocks/>
          </p:cNvCxnSpPr>
          <p:nvPr userDrawn="1"/>
        </p:nvCxnSpPr>
        <p:spPr>
          <a:xfrm flipH="1">
            <a:off x="1942066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C253A59-DC39-48B4-8266-60E569C2C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2247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9CBF88-FAF4-405D-9ED7-A388F0E29252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2428" y="2241419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4073E4"/>
            </a:solidFill>
          </a:ln>
          <a:effectLst>
            <a:outerShdw dist="50800" algn="ctr" rotWithShape="0">
              <a:srgbClr val="C6E1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D90AB3-019D-4828-BE4F-93C28598AA70}"/>
              </a:ext>
            </a:extLst>
          </p:cNvPr>
          <p:cNvGrpSpPr/>
          <p:nvPr userDrawn="1"/>
        </p:nvGrpSpPr>
        <p:grpSpPr>
          <a:xfrm>
            <a:off x="0" y="-436880"/>
            <a:ext cx="657274" cy="289242"/>
            <a:chOff x="8084993" y="-809625"/>
            <a:chExt cx="1504301" cy="66198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6EB54D-3D9A-4FE3-B3C0-529A9B526D02}"/>
                </a:ext>
              </a:extLst>
            </p:cNvPr>
            <p:cNvSpPr/>
            <p:nvPr userDrawn="1"/>
          </p:nvSpPr>
          <p:spPr>
            <a:xfrm>
              <a:off x="9284494" y="-809625"/>
              <a:ext cx="304800" cy="304800"/>
            </a:xfrm>
            <a:prstGeom prst="ellipse">
              <a:avLst/>
            </a:prstGeom>
            <a:solidFill>
              <a:srgbClr val="093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91BE63-91C9-4CA6-AFB8-0A6FD982CA18}"/>
                </a:ext>
              </a:extLst>
            </p:cNvPr>
            <p:cNvSpPr/>
            <p:nvPr userDrawn="1"/>
          </p:nvSpPr>
          <p:spPr>
            <a:xfrm>
              <a:off x="8094302" y="-809625"/>
              <a:ext cx="304800" cy="304800"/>
            </a:xfrm>
            <a:prstGeom prst="ellipse">
              <a:avLst/>
            </a:prstGeom>
            <a:solidFill>
              <a:srgbClr val="C6E1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EDB8E0-0C4D-4CC7-94A0-661F585DD931}"/>
                </a:ext>
              </a:extLst>
            </p:cNvPr>
            <p:cNvSpPr/>
            <p:nvPr userDrawn="1"/>
          </p:nvSpPr>
          <p:spPr>
            <a:xfrm>
              <a:off x="8872538" y="-809625"/>
              <a:ext cx="304800" cy="304800"/>
            </a:xfrm>
            <a:prstGeom prst="ellipse">
              <a:avLst/>
            </a:prstGeom>
            <a:solidFill>
              <a:srgbClr val="2B6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83CFFB-5334-46FF-86C8-A0CC810EC612}"/>
                </a:ext>
              </a:extLst>
            </p:cNvPr>
            <p:cNvSpPr/>
            <p:nvPr userDrawn="1"/>
          </p:nvSpPr>
          <p:spPr>
            <a:xfrm>
              <a:off x="8460582" y="-809625"/>
              <a:ext cx="304800" cy="304800"/>
            </a:xfrm>
            <a:prstGeom prst="ellipse">
              <a:avLst/>
            </a:prstGeom>
            <a:solidFill>
              <a:srgbClr val="76B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4112D83-770C-443F-82F5-97256A813FA8}"/>
                </a:ext>
              </a:extLst>
            </p:cNvPr>
            <p:cNvSpPr/>
            <p:nvPr userDrawn="1"/>
          </p:nvSpPr>
          <p:spPr>
            <a:xfrm>
              <a:off x="8460582" y="-452438"/>
              <a:ext cx="304800" cy="304800"/>
            </a:xfrm>
            <a:prstGeom prst="ellipse">
              <a:avLst/>
            </a:prstGeom>
            <a:solidFill>
              <a:srgbClr val="FFF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7EC213-9E6C-4859-B648-552AD03DF2FF}"/>
                </a:ext>
              </a:extLst>
            </p:cNvPr>
            <p:cNvSpPr/>
            <p:nvPr userDrawn="1"/>
          </p:nvSpPr>
          <p:spPr>
            <a:xfrm>
              <a:off x="8084993" y="-452438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12051B-93E1-493B-B35D-32B90D01DB13}"/>
                </a:ext>
              </a:extLst>
            </p:cNvPr>
            <p:cNvSpPr/>
            <p:nvPr userDrawn="1"/>
          </p:nvSpPr>
          <p:spPr>
            <a:xfrm>
              <a:off x="8872538" y="-452438"/>
              <a:ext cx="304800" cy="304800"/>
            </a:xfrm>
            <a:prstGeom prst="ellipse">
              <a:avLst/>
            </a:prstGeom>
            <a:solidFill>
              <a:srgbClr val="FCA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97CBBC-7E55-4D68-82CF-0F941B244814}"/>
                </a:ext>
              </a:extLst>
            </p:cNvPr>
            <p:cNvSpPr/>
            <p:nvPr userDrawn="1"/>
          </p:nvSpPr>
          <p:spPr>
            <a:xfrm>
              <a:off x="9284494" y="-452438"/>
              <a:ext cx="304800" cy="304800"/>
            </a:xfrm>
            <a:prstGeom prst="ellipse">
              <a:avLst/>
            </a:prstGeom>
            <a:solidFill>
              <a:srgbClr val="EE2F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0" r:id="rId4"/>
    <p:sldLayoutId id="2147483660" r:id="rId5"/>
    <p:sldLayoutId id="2147483658" r:id="rId6"/>
    <p:sldLayoutId id="2147483661" r:id="rId7"/>
    <p:sldLayoutId id="2147483649" r:id="rId8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8.svg"/><Relationship Id="rId5" Type="http://schemas.openxmlformats.org/officeDocument/2006/relationships/image" Target="../media/image22.sv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B0DB492-2BC7-4DEC-987B-D0A3A0C6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109" y="6137360"/>
            <a:ext cx="2435780" cy="259397"/>
          </a:xfrm>
        </p:spPr>
        <p:txBody>
          <a:bodyPr/>
          <a:lstStyle/>
          <a:p>
            <a:r>
              <a:rPr lang="en-US" altLang="ko-KR" sz="800"/>
              <a:t>Data Base System</a:t>
            </a:r>
            <a:endParaRPr lang="ko-KR" altLang="en-US" sz="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5997CF-B3A8-42C8-90F1-9321C748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1647" y="2706732"/>
            <a:ext cx="6548704" cy="1102068"/>
          </a:xfrm>
        </p:spPr>
        <p:txBody>
          <a:bodyPr/>
          <a:lstStyle/>
          <a:p>
            <a:r>
              <a:rPr lang="en-US" altLang="ko-KR" sz="5000">
                <a:effectLst/>
              </a:rPr>
              <a:t>Smart Home</a:t>
            </a:r>
            <a:br>
              <a:rPr lang="en-US" altLang="ko-KR" sz="5000">
                <a:effectLst/>
              </a:rPr>
            </a:br>
            <a:r>
              <a:rPr lang="en-US" altLang="ko-KR" sz="5000">
                <a:effectLst/>
              </a:rPr>
              <a:t>Managing Application</a:t>
            </a:r>
            <a:endParaRPr lang="ko-KR" altLang="en-US" sz="5000" dirty="0">
              <a:effectLst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BBB4199-0D20-4D4C-B7A6-86F02D018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109" y="4230240"/>
            <a:ext cx="2435780" cy="313059"/>
          </a:xfrm>
        </p:spPr>
        <p:txBody>
          <a:bodyPr/>
          <a:lstStyle/>
          <a:p>
            <a:pPr algn="ctr"/>
            <a:r>
              <a:rPr lang="ko-KR" altLang="en-US"/>
              <a:t>소프트웨어공학전공 최재원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90" y="3013805"/>
            <a:ext cx="3024916" cy="563906"/>
          </a:xfrm>
        </p:spPr>
        <p:txBody>
          <a:bodyPr/>
          <a:lstStyle/>
          <a:p>
            <a:r>
              <a:rPr lang="en-US" altLang="ko-KR" b="1"/>
              <a:t>User</a:t>
            </a:r>
          </a:p>
          <a:p>
            <a:r>
              <a:rPr lang="en-US" altLang="ko-KR" b="1"/>
              <a:t>Interface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71638"/>
            <a:ext cx="4335262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Page Interface</a:t>
            </a: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endParaRPr lang="en-US" altLang="ko-KR" sz="2800" b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Page</a:t>
            </a:r>
            <a:r>
              <a:rPr lang="ko-KR" altLang="en-US" sz="2800" b="0">
                <a:ln w="3175">
                  <a:noFill/>
                </a:ln>
              </a:rPr>
              <a:t> </a:t>
            </a:r>
            <a:r>
              <a:rPr lang="en-US" altLang="ko-KR" sz="2800" b="0">
                <a:ln w="3175">
                  <a:noFill/>
                </a:ln>
              </a:rPr>
              <a:t>HTML</a:t>
            </a:r>
            <a:r>
              <a:rPr lang="ko-KR" altLang="en-US" sz="2800" b="0">
                <a:ln w="3175">
                  <a:noFill/>
                </a:ln>
              </a:rPr>
              <a:t> </a:t>
            </a:r>
            <a:r>
              <a:rPr lang="en-US" altLang="ko-KR" sz="2800" b="0">
                <a:ln w="3175">
                  <a:noFill/>
                </a:ln>
              </a:rPr>
              <a:t>code</a:t>
            </a:r>
          </a:p>
          <a:p>
            <a:pPr>
              <a:lnSpc>
                <a:spcPct val="100000"/>
              </a:lnSpc>
            </a:pPr>
            <a:endParaRPr lang="en-US" altLang="ko-KR" sz="2800" b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Page Python code</a:t>
            </a:r>
          </a:p>
          <a:p>
            <a:pPr>
              <a:lnSpc>
                <a:spcPct val="100000"/>
              </a:lnSpc>
            </a:pPr>
            <a:endParaRPr lang="en-US" altLang="ko-KR" sz="2800" b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Page </a:t>
            </a:r>
            <a:r>
              <a:rPr lang="ko-KR" altLang="en-US" sz="2800" b="0">
                <a:ln w="3175">
                  <a:noFill/>
                </a:ln>
              </a:rPr>
              <a:t>질의문</a:t>
            </a:r>
            <a:endParaRPr lang="en-US" altLang="ko-KR" sz="2800" b="0" dirty="0">
              <a:ln w="3175">
                <a:noFill/>
              </a:ln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057741-49CC-4692-B9C1-D72E6A81DC9D}"/>
              </a:ext>
            </a:extLst>
          </p:cNvPr>
          <p:cNvSpPr/>
          <p:nvPr/>
        </p:nvSpPr>
        <p:spPr>
          <a:xfrm>
            <a:off x="5571124" y="2946187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BEDBD4-FE67-4CF7-B9DA-A24D1849A9F5}"/>
              </a:ext>
            </a:extLst>
          </p:cNvPr>
          <p:cNvSpPr/>
          <p:nvPr/>
        </p:nvSpPr>
        <p:spPr>
          <a:xfrm>
            <a:off x="5565075" y="3811818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E547E8-8202-4E39-836F-0743C3C036F1}"/>
              </a:ext>
            </a:extLst>
          </p:cNvPr>
          <p:cNvSpPr/>
          <p:nvPr/>
        </p:nvSpPr>
        <p:spPr>
          <a:xfrm>
            <a:off x="5565075" y="2080556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782CB4-1D35-4B3B-A506-067DC0779258}"/>
              </a:ext>
            </a:extLst>
          </p:cNvPr>
          <p:cNvSpPr/>
          <p:nvPr/>
        </p:nvSpPr>
        <p:spPr>
          <a:xfrm>
            <a:off x="5565075" y="4677449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Starting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96CEEE-7057-49AE-9AA0-338E95B4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9" y="1578201"/>
            <a:ext cx="9360000" cy="506025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353162-F400-445D-B22C-8A7CC636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79" y="2634046"/>
            <a:ext cx="4010585" cy="136226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13F47C-31CE-4C59-A20E-3F31BDFCDFF2}"/>
              </a:ext>
            </a:extLst>
          </p:cNvPr>
          <p:cNvSpPr/>
          <p:nvPr/>
        </p:nvSpPr>
        <p:spPr>
          <a:xfrm>
            <a:off x="1427719" y="1578201"/>
            <a:ext cx="2075769" cy="723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0B4FCA-B68B-4187-89FA-80068A8B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66" y="4516212"/>
            <a:ext cx="3953427" cy="75258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41F6EA-AF36-47CB-959D-8A63F96C3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618" y="4430475"/>
            <a:ext cx="4658375" cy="924054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4065B7C0-782F-419B-8C37-2B4AE4935805}"/>
              </a:ext>
            </a:extLst>
          </p:cNvPr>
          <p:cNvSpPr txBox="1">
            <a:spLocks/>
          </p:cNvSpPr>
          <p:nvPr/>
        </p:nvSpPr>
        <p:spPr>
          <a:xfrm>
            <a:off x="4737507" y="2024090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E22F0A3-6FB5-4CEE-BEF2-6138A1A841CF}"/>
              </a:ext>
            </a:extLst>
          </p:cNvPr>
          <p:cNvSpPr txBox="1">
            <a:spLocks/>
          </p:cNvSpPr>
          <p:nvPr/>
        </p:nvSpPr>
        <p:spPr>
          <a:xfrm>
            <a:off x="2732215" y="5601577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47BCB303-790B-424C-8C70-618D4DA8DE12}"/>
              </a:ext>
            </a:extLst>
          </p:cNvPr>
          <p:cNvSpPr txBox="1">
            <a:spLocks/>
          </p:cNvSpPr>
          <p:nvPr/>
        </p:nvSpPr>
        <p:spPr>
          <a:xfrm>
            <a:off x="7465609" y="5601577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DC95432-9B5B-49E1-B52F-9A1C5C1B0D06}"/>
              </a:ext>
            </a:extLst>
          </p:cNvPr>
          <p:cNvSpPr txBox="1">
            <a:spLocks/>
          </p:cNvSpPr>
          <p:nvPr/>
        </p:nvSpPr>
        <p:spPr>
          <a:xfrm>
            <a:off x="7947206" y="2634046"/>
            <a:ext cx="2456661" cy="1226273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No</a:t>
            </a:r>
          </a:p>
          <a:p>
            <a:r>
              <a:rPr lang="en-US" altLang="ko-KR"/>
              <a:t>Query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0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Login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1DD5926-32C4-4608-AC5F-8651CF94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9" y="1573326"/>
            <a:ext cx="9360000" cy="506512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FCEFE5-7768-4416-B888-C3ADBDF648E7}"/>
              </a:ext>
            </a:extLst>
          </p:cNvPr>
          <p:cNvSpPr/>
          <p:nvPr/>
        </p:nvSpPr>
        <p:spPr>
          <a:xfrm>
            <a:off x="1427719" y="1578200"/>
            <a:ext cx="2202449" cy="1402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62F71E-69B4-44CC-810B-DCED5148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08" y="3666424"/>
            <a:ext cx="4267796" cy="268642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8FF75D38-6986-4A4C-97F0-D4F19DE19FCF}"/>
              </a:ext>
            </a:extLst>
          </p:cNvPr>
          <p:cNvSpPr txBox="1">
            <a:spLocks/>
          </p:cNvSpPr>
          <p:nvPr/>
        </p:nvSpPr>
        <p:spPr>
          <a:xfrm>
            <a:off x="2832242" y="3136868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0C0B222-E81E-41AF-AEC1-B42E7B89468E}"/>
              </a:ext>
            </a:extLst>
          </p:cNvPr>
          <p:cNvSpPr txBox="1">
            <a:spLocks/>
          </p:cNvSpPr>
          <p:nvPr/>
        </p:nvSpPr>
        <p:spPr>
          <a:xfrm>
            <a:off x="7465609" y="2090281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2F3BDD-20EF-45A7-A4E8-C59B548B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280" y="2632775"/>
            <a:ext cx="4734586" cy="386769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742D62A-8B5C-4E88-AB5E-65F489DD5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178" y="2632775"/>
            <a:ext cx="6277851" cy="347711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FB1DCB5A-16B3-43DB-908F-B3787EDA334B}"/>
              </a:ext>
            </a:extLst>
          </p:cNvPr>
          <p:cNvSpPr txBox="1">
            <a:spLocks/>
          </p:cNvSpPr>
          <p:nvPr/>
        </p:nvSpPr>
        <p:spPr>
          <a:xfrm>
            <a:off x="5098316" y="2025257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103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Login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A9AA5AB-60D8-4190-9E7F-6C76696F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26" y="1690445"/>
            <a:ext cx="6277851" cy="347711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9571E6-4719-47D0-9D0E-5DFDE1826F49}"/>
              </a:ext>
            </a:extLst>
          </p:cNvPr>
          <p:cNvSpPr/>
          <p:nvPr/>
        </p:nvSpPr>
        <p:spPr>
          <a:xfrm>
            <a:off x="3977640" y="2934726"/>
            <a:ext cx="4352544" cy="244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CB1C2-5D00-40B4-87AA-00B2437D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83" y="5450696"/>
            <a:ext cx="8659433" cy="107647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D1B6B9-7759-46DD-BFBC-A523581C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23" y="2119129"/>
            <a:ext cx="4324954" cy="2619741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190949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C3BB5-0A03-4CEA-8FFA-EBD21BBB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9" y="1542671"/>
            <a:ext cx="9360000" cy="506025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83FF6-224F-45C8-9EE2-416ED1901F0E}"/>
              </a:ext>
            </a:extLst>
          </p:cNvPr>
          <p:cNvSpPr/>
          <p:nvPr/>
        </p:nvSpPr>
        <p:spPr>
          <a:xfrm>
            <a:off x="1427719" y="1532480"/>
            <a:ext cx="2202449" cy="1777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F78914-C71E-4561-8BC9-1F5DB7E9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60" y="3818971"/>
            <a:ext cx="3150570" cy="257903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FCA98116-8D67-4F0B-8AD0-8D89619BA3DE}"/>
              </a:ext>
            </a:extLst>
          </p:cNvPr>
          <p:cNvSpPr txBox="1">
            <a:spLocks/>
          </p:cNvSpPr>
          <p:nvPr/>
        </p:nvSpPr>
        <p:spPr>
          <a:xfrm>
            <a:off x="2715289" y="3283095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62AF46D-F6C6-45DE-906C-0960ED5D17F7}"/>
              </a:ext>
            </a:extLst>
          </p:cNvPr>
          <p:cNvSpPr txBox="1">
            <a:spLocks/>
          </p:cNvSpPr>
          <p:nvPr/>
        </p:nvSpPr>
        <p:spPr>
          <a:xfrm>
            <a:off x="7465609" y="2090281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D262C3-EE41-4E77-8007-5F5E3C1EB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42" y="2630028"/>
            <a:ext cx="3742261" cy="381779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DDB62008-2CAB-4563-A164-B869A3E9849D}"/>
              </a:ext>
            </a:extLst>
          </p:cNvPr>
          <p:cNvSpPr txBox="1">
            <a:spLocks/>
          </p:cNvSpPr>
          <p:nvPr/>
        </p:nvSpPr>
        <p:spPr>
          <a:xfrm>
            <a:off x="5234230" y="2490537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68A37D-B18B-4260-9A24-6DBE6A347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943" y="3159584"/>
            <a:ext cx="6810077" cy="293835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34279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18" grpId="1" animBg="1"/>
      <p:bldP spid="20" grpId="0" animBg="1"/>
      <p:bldP spid="20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440DF0-5E5E-4B27-8BDC-28FE8722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61" y="1559384"/>
            <a:ext cx="6810077" cy="293835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E09AD-6ED4-4F2E-A5AA-54D5AB0B81AC}"/>
              </a:ext>
            </a:extLst>
          </p:cNvPr>
          <p:cNvSpPr/>
          <p:nvPr/>
        </p:nvSpPr>
        <p:spPr>
          <a:xfrm>
            <a:off x="3473401" y="2084875"/>
            <a:ext cx="2321321" cy="173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5D46A-4679-426A-A1F0-FFA2452D5141}"/>
              </a:ext>
            </a:extLst>
          </p:cNvPr>
          <p:cNvSpPr/>
          <p:nvPr/>
        </p:nvSpPr>
        <p:spPr>
          <a:xfrm>
            <a:off x="3473400" y="3540577"/>
            <a:ext cx="2440194" cy="173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06C7D1-4488-4154-8DAD-8B862873D4E4}"/>
              </a:ext>
            </a:extLst>
          </p:cNvPr>
          <p:cNvSpPr/>
          <p:nvPr/>
        </p:nvSpPr>
        <p:spPr>
          <a:xfrm>
            <a:off x="3473400" y="4066068"/>
            <a:ext cx="6027638" cy="173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E2E224-F8BD-4D1C-8608-A3D4E6B0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586" y="4624945"/>
            <a:ext cx="5928827" cy="2028771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1995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DD74E-F171-43C6-B2BF-514B723C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532921"/>
            <a:ext cx="9360000" cy="507000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9BF25-1339-4354-8D4E-9A71DD718037}"/>
              </a:ext>
            </a:extLst>
          </p:cNvPr>
          <p:cNvSpPr/>
          <p:nvPr/>
        </p:nvSpPr>
        <p:spPr>
          <a:xfrm>
            <a:off x="1427719" y="1532480"/>
            <a:ext cx="2156729" cy="1622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715C79-CDCB-472B-A18C-AE773DCC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18" y="3521820"/>
            <a:ext cx="4182059" cy="3019846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504EB413-FEC9-47A5-9956-871E1E5D7AFE}"/>
              </a:ext>
            </a:extLst>
          </p:cNvPr>
          <p:cNvSpPr txBox="1">
            <a:spLocks/>
          </p:cNvSpPr>
          <p:nvPr/>
        </p:nvSpPr>
        <p:spPr>
          <a:xfrm>
            <a:off x="2729483" y="3064975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582F4-4D8B-4EAF-9A6B-29ED8BEC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51" y="2865026"/>
            <a:ext cx="3934374" cy="297221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9F58045-96BC-473D-A585-E813732C6546}"/>
              </a:ext>
            </a:extLst>
          </p:cNvPr>
          <p:cNvSpPr txBox="1">
            <a:spLocks/>
          </p:cNvSpPr>
          <p:nvPr/>
        </p:nvSpPr>
        <p:spPr>
          <a:xfrm>
            <a:off x="7370774" y="2097711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6617ABC-81BC-46BF-9ABE-C53521D084F8}"/>
              </a:ext>
            </a:extLst>
          </p:cNvPr>
          <p:cNvSpPr txBox="1">
            <a:spLocks/>
          </p:cNvSpPr>
          <p:nvPr/>
        </p:nvSpPr>
        <p:spPr>
          <a:xfrm>
            <a:off x="5112050" y="3204789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74D391-9939-45E5-861D-EA1E763FF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484" y="3810114"/>
            <a:ext cx="5811061" cy="590632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F52ECABE-789A-4F16-942D-BD2B25D61493}"/>
              </a:ext>
            </a:extLst>
          </p:cNvPr>
          <p:cNvSpPr txBox="1">
            <a:spLocks/>
          </p:cNvSpPr>
          <p:nvPr/>
        </p:nvSpPr>
        <p:spPr>
          <a:xfrm>
            <a:off x="4705119" y="4602694"/>
            <a:ext cx="2456661" cy="1226273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No</a:t>
            </a:r>
          </a:p>
          <a:p>
            <a:r>
              <a:rPr lang="en-US" altLang="ko-KR"/>
              <a:t>Query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/>
              <a:t>Living Room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3DE56-EDE3-45C6-B378-2A0D9AAA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9" y="1537796"/>
            <a:ext cx="9360000" cy="506512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A17FF7-D385-4121-9E05-D48A11C8FAFE}"/>
              </a:ext>
            </a:extLst>
          </p:cNvPr>
          <p:cNvSpPr/>
          <p:nvPr/>
        </p:nvSpPr>
        <p:spPr>
          <a:xfrm>
            <a:off x="1427719" y="1532480"/>
            <a:ext cx="2266457" cy="135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8993DC-CAC8-4FF6-82E6-FE286961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253" y="3714926"/>
            <a:ext cx="4372585" cy="249589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A691CBA0-0C82-49E3-BFB8-2243CEF42E11}"/>
              </a:ext>
            </a:extLst>
          </p:cNvPr>
          <p:cNvSpPr txBox="1">
            <a:spLocks/>
          </p:cNvSpPr>
          <p:nvPr/>
        </p:nvSpPr>
        <p:spPr>
          <a:xfrm>
            <a:off x="2729483" y="3064975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BB1D914-DA9D-4EA7-BAC9-F736049961B7}"/>
              </a:ext>
            </a:extLst>
          </p:cNvPr>
          <p:cNvSpPr txBox="1">
            <a:spLocks/>
          </p:cNvSpPr>
          <p:nvPr/>
        </p:nvSpPr>
        <p:spPr>
          <a:xfrm>
            <a:off x="6843817" y="3805580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721F58-BCC0-41BF-A394-CFB6A44A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664" y="1984247"/>
            <a:ext cx="2335027" cy="451621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B7284C5F-58D0-43BB-B1DC-CFBD3E029763}"/>
              </a:ext>
            </a:extLst>
          </p:cNvPr>
          <p:cNvSpPr txBox="1">
            <a:spLocks/>
          </p:cNvSpPr>
          <p:nvPr/>
        </p:nvSpPr>
        <p:spPr>
          <a:xfrm>
            <a:off x="5252755" y="2538920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340AFE-3C43-48B7-81A5-C0E1CC402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77" y="3143074"/>
            <a:ext cx="6939245" cy="2800616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10492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Living Room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52739C9-0072-47EE-95AF-9F9BC643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77" y="1689178"/>
            <a:ext cx="6939245" cy="2800616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A1C889-6927-4E07-99DC-24816D83520C}"/>
              </a:ext>
            </a:extLst>
          </p:cNvPr>
          <p:cNvSpPr/>
          <p:nvPr/>
        </p:nvSpPr>
        <p:spPr>
          <a:xfrm>
            <a:off x="3089353" y="1878228"/>
            <a:ext cx="3006647" cy="56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5AA997-2544-47DE-B6EF-5E9A7660D3A1}"/>
              </a:ext>
            </a:extLst>
          </p:cNvPr>
          <p:cNvSpPr/>
          <p:nvPr/>
        </p:nvSpPr>
        <p:spPr>
          <a:xfrm>
            <a:off x="3290521" y="2496355"/>
            <a:ext cx="1528367" cy="152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325ED8-3998-4C0C-9043-57D0CBF38B8D}"/>
              </a:ext>
            </a:extLst>
          </p:cNvPr>
          <p:cNvSpPr/>
          <p:nvPr/>
        </p:nvSpPr>
        <p:spPr>
          <a:xfrm>
            <a:off x="3305761" y="2804203"/>
            <a:ext cx="1528367" cy="152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9AB00A-95F1-4768-9DBD-61AF5B72DB1B}"/>
              </a:ext>
            </a:extLst>
          </p:cNvPr>
          <p:cNvSpPr/>
          <p:nvPr/>
        </p:nvSpPr>
        <p:spPr>
          <a:xfrm>
            <a:off x="3290521" y="3109003"/>
            <a:ext cx="1528367" cy="152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D6491E-6F2C-4C59-BF39-3E24CA04159F}"/>
              </a:ext>
            </a:extLst>
          </p:cNvPr>
          <p:cNvSpPr/>
          <p:nvPr/>
        </p:nvSpPr>
        <p:spPr>
          <a:xfrm>
            <a:off x="3290521" y="3401611"/>
            <a:ext cx="1528367" cy="152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443170-8AA4-49B4-9BDF-2A5DCE174E70}"/>
              </a:ext>
            </a:extLst>
          </p:cNvPr>
          <p:cNvSpPr/>
          <p:nvPr/>
        </p:nvSpPr>
        <p:spPr>
          <a:xfrm>
            <a:off x="3455113" y="3630211"/>
            <a:ext cx="842567" cy="338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6387-8B1B-4DED-BC26-B5AB916A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4" y="1761831"/>
            <a:ext cx="4747579" cy="441333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8C7DC9-7505-4A91-9529-0390289DA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384" y="1540854"/>
            <a:ext cx="3618974" cy="2966791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C2D9C-568F-431E-99BB-0BADB6B0D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783" y="4615797"/>
            <a:ext cx="3256176" cy="204706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23659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/>
              <a:t>Dining Room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83697-A1B6-4C88-BC22-4F30212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9" y="1535692"/>
            <a:ext cx="9360000" cy="505050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1DCD6-568E-49FF-91E3-F3CCD36187B6}"/>
              </a:ext>
            </a:extLst>
          </p:cNvPr>
          <p:cNvSpPr/>
          <p:nvPr/>
        </p:nvSpPr>
        <p:spPr>
          <a:xfrm>
            <a:off x="1427719" y="1532480"/>
            <a:ext cx="2266457" cy="135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A03FD2-A9D4-4F8B-9531-C9619784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09" y="3794761"/>
            <a:ext cx="4353533" cy="250542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F280FD98-9F87-4401-9834-50A33A832393}"/>
              </a:ext>
            </a:extLst>
          </p:cNvPr>
          <p:cNvSpPr txBox="1">
            <a:spLocks/>
          </p:cNvSpPr>
          <p:nvPr/>
        </p:nvSpPr>
        <p:spPr>
          <a:xfrm>
            <a:off x="2839211" y="3206060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10F7F-34AA-4BC8-9ED0-02E694AC8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177" y="2201677"/>
            <a:ext cx="2121223" cy="4196332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EF60146E-178A-4A33-8F5F-BF5BAE7AC0D4}"/>
              </a:ext>
            </a:extLst>
          </p:cNvPr>
          <p:cNvSpPr txBox="1">
            <a:spLocks/>
          </p:cNvSpPr>
          <p:nvPr/>
        </p:nvSpPr>
        <p:spPr>
          <a:xfrm>
            <a:off x="6713088" y="4035065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9A9FBE-55D7-4260-BE20-0C510A4C7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939" y="3071584"/>
            <a:ext cx="8671560" cy="2986074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E787C2EC-CE0B-47E4-931F-B58110F81D49}"/>
              </a:ext>
            </a:extLst>
          </p:cNvPr>
          <p:cNvSpPr txBox="1">
            <a:spLocks/>
          </p:cNvSpPr>
          <p:nvPr/>
        </p:nvSpPr>
        <p:spPr>
          <a:xfrm>
            <a:off x="5252755" y="2538920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9899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18" grpId="1" animBg="1"/>
      <p:bldP spid="20" grpId="0" animBg="1"/>
      <p:bldP spid="20" grpId="1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7DFD0DF8-C986-47C3-9EB2-7366F8131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altLang="ko-KR" sz="6000" dirty="0"/>
              <a:t>INDEX</a:t>
            </a:r>
            <a:endParaRPr lang="ko-KR" altLang="en-US" sz="60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1FBCD2-5D1D-4931-BC29-0F6391AE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7892" y="3672676"/>
            <a:ext cx="1700664" cy="315084"/>
          </a:xfrm>
        </p:spPr>
        <p:txBody>
          <a:bodyPr/>
          <a:lstStyle/>
          <a:p>
            <a:pPr algn="dist"/>
            <a:r>
              <a:rPr lang="ko-KR" altLang="en-US" b="1">
                <a:solidFill>
                  <a:srgbClr val="09347E"/>
                </a:solidFill>
              </a:rPr>
              <a:t>목차</a:t>
            </a:r>
            <a:endParaRPr lang="ko-KR" altLang="en-US" b="1" dirty="0">
              <a:solidFill>
                <a:srgbClr val="09347E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DFD02C-A00D-41A0-9951-4D593E6E1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93446" y="1990320"/>
            <a:ext cx="2396320" cy="3443287"/>
          </a:xfrm>
        </p:spPr>
        <p:txBody>
          <a:bodyPr/>
          <a:lstStyle/>
          <a:p>
            <a:r>
              <a:rPr lang="en-US" altLang="ko-KR" sz="2400">
                <a:solidFill>
                  <a:srgbClr val="09347E"/>
                </a:solidFill>
              </a:rPr>
              <a:t>Project Idea</a:t>
            </a:r>
          </a:p>
          <a:p>
            <a:endParaRPr lang="en-US" altLang="ko-KR" sz="2400">
              <a:solidFill>
                <a:srgbClr val="09347E"/>
              </a:solidFill>
            </a:endParaRPr>
          </a:p>
          <a:p>
            <a:r>
              <a:rPr lang="en-US" altLang="ko-KR" sz="2400">
                <a:solidFill>
                  <a:srgbClr val="09347E"/>
                </a:solidFill>
              </a:rPr>
              <a:t>ER - Diagram</a:t>
            </a:r>
          </a:p>
          <a:p>
            <a:endParaRPr lang="en-US" altLang="ko-KR" sz="2400">
              <a:solidFill>
                <a:srgbClr val="09347E"/>
              </a:solidFill>
            </a:endParaRPr>
          </a:p>
          <a:p>
            <a:r>
              <a:rPr lang="en-US" altLang="ko-KR" sz="2400">
                <a:solidFill>
                  <a:srgbClr val="09347E"/>
                </a:solidFill>
              </a:rPr>
              <a:t>User Interface</a:t>
            </a:r>
          </a:p>
          <a:p>
            <a:endParaRPr lang="en-US" altLang="ko-KR" sz="2400">
              <a:solidFill>
                <a:srgbClr val="09347E"/>
              </a:solidFill>
            </a:endParaRPr>
          </a:p>
          <a:p>
            <a:r>
              <a:rPr lang="en-US" altLang="ko-KR" sz="2400">
                <a:solidFill>
                  <a:srgbClr val="09347E"/>
                </a:solidFill>
              </a:rPr>
              <a:t>Database</a:t>
            </a:r>
          </a:p>
          <a:p>
            <a:endParaRPr lang="en-US" altLang="ko-KR" sz="2400">
              <a:solidFill>
                <a:srgbClr val="09347E"/>
              </a:solidFill>
            </a:endParaRPr>
          </a:p>
          <a:p>
            <a:r>
              <a:rPr lang="en-US" altLang="ko-KR" sz="2400">
                <a:solidFill>
                  <a:srgbClr val="09347E"/>
                </a:solidFill>
              </a:rPr>
              <a:t>Server</a:t>
            </a:r>
          </a:p>
          <a:p>
            <a:endParaRPr lang="en-US" altLang="ko-KR" sz="2400">
              <a:solidFill>
                <a:srgbClr val="09347E"/>
              </a:solidFill>
            </a:endParaRPr>
          </a:p>
          <a:p>
            <a:r>
              <a:rPr lang="en-US" altLang="ko-KR" sz="2400">
                <a:solidFill>
                  <a:srgbClr val="09347E"/>
                </a:solidFill>
              </a:rPr>
              <a:t>URL</a:t>
            </a:r>
          </a:p>
          <a:p>
            <a:endParaRPr lang="en-US" altLang="ko-KR" sz="2400">
              <a:solidFill>
                <a:srgbClr val="09347E"/>
              </a:solidFill>
            </a:endParaRPr>
          </a:p>
          <a:p>
            <a:r>
              <a:rPr lang="en-US" altLang="ko-KR" sz="2400">
                <a:solidFill>
                  <a:srgbClr val="09347E"/>
                </a:solidFill>
              </a:rPr>
              <a:t>Execute</a:t>
            </a:r>
          </a:p>
          <a:p>
            <a:endParaRPr lang="en-US" altLang="ko-KR" sz="2400">
              <a:solidFill>
                <a:srgbClr val="09347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89D902-D168-4A8E-A986-7BDEAD2904F2}"/>
              </a:ext>
            </a:extLst>
          </p:cNvPr>
          <p:cNvSpPr/>
          <p:nvPr/>
        </p:nvSpPr>
        <p:spPr>
          <a:xfrm>
            <a:off x="7404861" y="76294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1F86C3-3598-418A-956F-463CFAAD387E}"/>
              </a:ext>
            </a:extLst>
          </p:cNvPr>
          <p:cNvSpPr/>
          <p:nvPr/>
        </p:nvSpPr>
        <p:spPr>
          <a:xfrm>
            <a:off x="7404861" y="165829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1D19EA-92A1-4916-A61B-0C0A9DB7E94F}"/>
              </a:ext>
            </a:extLst>
          </p:cNvPr>
          <p:cNvSpPr/>
          <p:nvPr/>
        </p:nvSpPr>
        <p:spPr>
          <a:xfrm>
            <a:off x="7404861" y="2544124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4EAF76-95F0-48BF-9CAE-0AB2E7A75371}"/>
              </a:ext>
            </a:extLst>
          </p:cNvPr>
          <p:cNvCxnSpPr>
            <a:cxnSpLocks/>
          </p:cNvCxnSpPr>
          <p:nvPr/>
        </p:nvCxnSpPr>
        <p:spPr>
          <a:xfrm flipH="1">
            <a:off x="11617119" y="311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ECD8ED-463E-4329-8DCF-2962E63328D9}"/>
              </a:ext>
            </a:extLst>
          </p:cNvPr>
          <p:cNvCxnSpPr>
            <a:cxnSpLocks/>
          </p:cNvCxnSpPr>
          <p:nvPr/>
        </p:nvCxnSpPr>
        <p:spPr>
          <a:xfrm flipH="1">
            <a:off x="291894" y="6407582"/>
            <a:ext cx="198437" cy="198438"/>
          </a:xfrm>
          <a:prstGeom prst="line">
            <a:avLst/>
          </a:prstGeom>
          <a:solidFill>
            <a:srgbClr val="EE2F27"/>
          </a:solidFill>
          <a:ln w="88900">
            <a:solidFill>
              <a:srgbClr val="EE2F27"/>
            </a:solidFill>
          </a:ln>
          <a:effectLst>
            <a:outerShdw dist="50800" algn="ctr" rotWithShape="0">
              <a:srgbClr val="FCA0A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22FE5DC-0B26-4500-AFC1-1F2C32FA6138}"/>
              </a:ext>
            </a:extLst>
          </p:cNvPr>
          <p:cNvSpPr/>
          <p:nvPr/>
        </p:nvSpPr>
        <p:spPr>
          <a:xfrm>
            <a:off x="7404861" y="342994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213D09-9739-46A8-92D4-8C4D3660C421}"/>
              </a:ext>
            </a:extLst>
          </p:cNvPr>
          <p:cNvSpPr/>
          <p:nvPr/>
        </p:nvSpPr>
        <p:spPr>
          <a:xfrm>
            <a:off x="7404861" y="4315774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C10DC73-3D65-4CB2-B515-1B19E52F8F1C}"/>
              </a:ext>
            </a:extLst>
          </p:cNvPr>
          <p:cNvSpPr/>
          <p:nvPr/>
        </p:nvSpPr>
        <p:spPr>
          <a:xfrm>
            <a:off x="7404861" y="5201599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5D79054-20B7-48BC-90A7-D5A4B97FE4BB}"/>
              </a:ext>
            </a:extLst>
          </p:cNvPr>
          <p:cNvSpPr/>
          <p:nvPr/>
        </p:nvSpPr>
        <p:spPr>
          <a:xfrm>
            <a:off x="7404861" y="6087424"/>
            <a:ext cx="135236" cy="135236"/>
          </a:xfrm>
          <a:prstGeom prst="ellipse">
            <a:avLst/>
          </a:prstGeom>
          <a:solidFill>
            <a:srgbClr val="09347E"/>
          </a:solidFill>
          <a:ln w="88900">
            <a:noFill/>
          </a:ln>
          <a:effectLst>
            <a:outerShdw dist="63500" dir="2700000" algn="ctr" rotWithShape="0">
              <a:srgbClr val="EE2F2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Dining Room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9F69415-3D1E-4089-A499-97764892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303488"/>
            <a:ext cx="8671560" cy="2986074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144E50-C470-44C3-AA22-17EDF3DBAF15}"/>
              </a:ext>
            </a:extLst>
          </p:cNvPr>
          <p:cNvSpPr/>
          <p:nvPr/>
        </p:nvSpPr>
        <p:spPr>
          <a:xfrm>
            <a:off x="2284681" y="2533664"/>
            <a:ext cx="3238295" cy="70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5E902B-7506-4ACA-BF0D-09A6E2C1CDDC}"/>
              </a:ext>
            </a:extLst>
          </p:cNvPr>
          <p:cNvSpPr/>
          <p:nvPr/>
        </p:nvSpPr>
        <p:spPr>
          <a:xfrm>
            <a:off x="2476705" y="3319272"/>
            <a:ext cx="1674671" cy="16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E60912-1E3C-4B4D-9E29-FC252581C3F8}"/>
              </a:ext>
            </a:extLst>
          </p:cNvPr>
          <p:cNvSpPr/>
          <p:nvPr/>
        </p:nvSpPr>
        <p:spPr>
          <a:xfrm>
            <a:off x="2476705" y="3631933"/>
            <a:ext cx="1674671" cy="16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F86545-FCD8-4E4C-89DF-82F5478DD0D5}"/>
              </a:ext>
            </a:extLst>
          </p:cNvPr>
          <p:cNvSpPr/>
          <p:nvPr/>
        </p:nvSpPr>
        <p:spPr>
          <a:xfrm>
            <a:off x="2476705" y="3981918"/>
            <a:ext cx="1674671" cy="16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AE210B-07D3-4AFF-BBD0-97A192D022FE}"/>
              </a:ext>
            </a:extLst>
          </p:cNvPr>
          <p:cNvSpPr/>
          <p:nvPr/>
        </p:nvSpPr>
        <p:spPr>
          <a:xfrm>
            <a:off x="2656537" y="4208235"/>
            <a:ext cx="900479" cy="294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827C3B-730A-4406-AFE2-C297D531E951}"/>
              </a:ext>
            </a:extLst>
          </p:cNvPr>
          <p:cNvSpPr/>
          <p:nvPr/>
        </p:nvSpPr>
        <p:spPr>
          <a:xfrm>
            <a:off x="2479837" y="4900187"/>
            <a:ext cx="1595254" cy="166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95105D-A45B-4B2C-8B8C-16BF8E2E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08" y="1671569"/>
            <a:ext cx="4413139" cy="313081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B834C0-BA1F-4313-89B5-7E95D2AE5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776" y="1671569"/>
            <a:ext cx="4346475" cy="313081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D8B867-71A0-4310-ACF0-7407B424B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882" y="4988112"/>
            <a:ext cx="8106906" cy="140989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6664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/>
              <a:t> Private Room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75A6D-3BFD-4B2A-82BC-A1C882CF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9" y="1532480"/>
            <a:ext cx="9360000" cy="507000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07FB1B-393E-40D2-93DC-7556080B9360}"/>
              </a:ext>
            </a:extLst>
          </p:cNvPr>
          <p:cNvSpPr/>
          <p:nvPr/>
        </p:nvSpPr>
        <p:spPr>
          <a:xfrm>
            <a:off x="1427719" y="1532480"/>
            <a:ext cx="2266457" cy="135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227E9B-9B25-403D-992C-EA2964EA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08" y="3701463"/>
            <a:ext cx="4420217" cy="227679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E7F33B73-9E97-488B-BAC6-75D331B46FF7}"/>
              </a:ext>
            </a:extLst>
          </p:cNvPr>
          <p:cNvSpPr txBox="1">
            <a:spLocks/>
          </p:cNvSpPr>
          <p:nvPr/>
        </p:nvSpPr>
        <p:spPr>
          <a:xfrm>
            <a:off x="2908452" y="3004583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BDA2A9-F859-4C8A-AD29-989650F2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133" y="2063753"/>
            <a:ext cx="2750324" cy="4334256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ACDFD9D5-063B-4A4B-B9F2-591F62516B03}"/>
              </a:ext>
            </a:extLst>
          </p:cNvPr>
          <p:cNvSpPr txBox="1">
            <a:spLocks/>
          </p:cNvSpPr>
          <p:nvPr/>
        </p:nvSpPr>
        <p:spPr>
          <a:xfrm>
            <a:off x="6428942" y="3802702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99DEC2-04A7-46EF-812D-090BBC85E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719" y="2997375"/>
            <a:ext cx="8714562" cy="330664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2B1809D3-3DBE-4C82-8BF9-5E5FC879827E}"/>
              </a:ext>
            </a:extLst>
          </p:cNvPr>
          <p:cNvSpPr txBox="1">
            <a:spLocks/>
          </p:cNvSpPr>
          <p:nvPr/>
        </p:nvSpPr>
        <p:spPr>
          <a:xfrm>
            <a:off x="5252755" y="2467819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672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2" animBg="1"/>
      <p:bldP spid="16" grpId="3" animBg="1"/>
      <p:bldP spid="23" grpId="2" animBg="1"/>
      <p:bldP spid="23" grpId="3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Private Room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2E05D14-6822-49E0-9DD7-67452E96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38" y="1854375"/>
            <a:ext cx="8714562" cy="330664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1D4B6-6A0C-4346-8065-A771262BAFCB}"/>
              </a:ext>
            </a:extLst>
          </p:cNvPr>
          <p:cNvSpPr/>
          <p:nvPr/>
        </p:nvSpPr>
        <p:spPr>
          <a:xfrm>
            <a:off x="2455668" y="2179251"/>
            <a:ext cx="4402032" cy="619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B47D44-F942-4AB4-B5F3-FDAD1B56FC70}"/>
              </a:ext>
            </a:extLst>
          </p:cNvPr>
          <p:cNvSpPr/>
          <p:nvPr/>
        </p:nvSpPr>
        <p:spPr>
          <a:xfrm>
            <a:off x="2737783" y="2923765"/>
            <a:ext cx="2258938" cy="349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0FF056-A579-4D52-BAE7-537606479BB7}"/>
              </a:ext>
            </a:extLst>
          </p:cNvPr>
          <p:cNvSpPr/>
          <p:nvPr/>
        </p:nvSpPr>
        <p:spPr>
          <a:xfrm>
            <a:off x="2737783" y="3379027"/>
            <a:ext cx="2258938" cy="349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112C7C-EF7F-4F6F-BAAF-5A1882ACF898}"/>
              </a:ext>
            </a:extLst>
          </p:cNvPr>
          <p:cNvSpPr/>
          <p:nvPr/>
        </p:nvSpPr>
        <p:spPr>
          <a:xfrm>
            <a:off x="2737783" y="3877542"/>
            <a:ext cx="2258938" cy="1078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09877-9E82-4A85-80B0-65636D4E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36" y="1854375"/>
            <a:ext cx="5040000" cy="3619031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2AC0B6-095C-4BEF-BD58-475330CAA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44" y="1616269"/>
            <a:ext cx="5040000" cy="2964706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464886-A7FB-443F-A0C4-26642DAF3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844" y="4696901"/>
            <a:ext cx="5040000" cy="1840851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38254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/>
              <a:t> Bath Room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1B834-B30B-4DB0-942C-E2E97E07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532921"/>
            <a:ext cx="9360000" cy="507000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323159-2126-46BA-AE0B-5E32C1FF59B3}"/>
              </a:ext>
            </a:extLst>
          </p:cNvPr>
          <p:cNvSpPr/>
          <p:nvPr/>
        </p:nvSpPr>
        <p:spPr>
          <a:xfrm>
            <a:off x="1427719" y="1532480"/>
            <a:ext cx="2266457" cy="1357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F432460-5B29-4C23-B16D-7E413EE42889}"/>
              </a:ext>
            </a:extLst>
          </p:cNvPr>
          <p:cNvSpPr txBox="1">
            <a:spLocks/>
          </p:cNvSpPr>
          <p:nvPr/>
        </p:nvSpPr>
        <p:spPr>
          <a:xfrm>
            <a:off x="2839211" y="3175024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9280538-EB08-4D57-88E0-8F99F05FED50}"/>
              </a:ext>
            </a:extLst>
          </p:cNvPr>
          <p:cNvSpPr txBox="1">
            <a:spLocks/>
          </p:cNvSpPr>
          <p:nvPr/>
        </p:nvSpPr>
        <p:spPr>
          <a:xfrm>
            <a:off x="6728363" y="3965955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9D840F2-D08F-4FBA-BB0E-52548CC8A2DE}"/>
              </a:ext>
            </a:extLst>
          </p:cNvPr>
          <p:cNvSpPr txBox="1">
            <a:spLocks/>
          </p:cNvSpPr>
          <p:nvPr/>
        </p:nvSpPr>
        <p:spPr>
          <a:xfrm>
            <a:off x="5241036" y="2705150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30B5C-470C-4C94-97C6-0647B163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46" y="3820100"/>
            <a:ext cx="4363059" cy="249589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2197DA-8457-4EF9-8327-B0DDE55C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853" y="1973900"/>
            <a:ext cx="2444501" cy="451366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99E742-2F2B-4827-8E75-DE955BE8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048" y="3298313"/>
            <a:ext cx="8697341" cy="3099696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18036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Bath Room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1CFDFA-4EAB-42B1-9189-DA3CAF6A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29" y="1670681"/>
            <a:ext cx="8697341" cy="3099696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1E29BD-4268-4509-9BD7-E1DB5FDE6577}"/>
              </a:ext>
            </a:extLst>
          </p:cNvPr>
          <p:cNvSpPr/>
          <p:nvPr/>
        </p:nvSpPr>
        <p:spPr>
          <a:xfrm>
            <a:off x="2262569" y="1947106"/>
            <a:ext cx="4001847" cy="681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1A9387-E98C-4B47-BC48-F2AF7BB4B14B}"/>
              </a:ext>
            </a:extLst>
          </p:cNvPr>
          <p:cNvSpPr/>
          <p:nvPr/>
        </p:nvSpPr>
        <p:spPr>
          <a:xfrm>
            <a:off x="2613767" y="2725512"/>
            <a:ext cx="1866891" cy="289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786000-C98A-47D7-8AA0-C8532AB031F7}"/>
              </a:ext>
            </a:extLst>
          </p:cNvPr>
          <p:cNvSpPr/>
          <p:nvPr/>
        </p:nvSpPr>
        <p:spPr>
          <a:xfrm>
            <a:off x="2613766" y="3123302"/>
            <a:ext cx="1866891" cy="681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99374-5067-4D47-A37A-19A0D97A84A3}"/>
              </a:ext>
            </a:extLst>
          </p:cNvPr>
          <p:cNvSpPr/>
          <p:nvPr/>
        </p:nvSpPr>
        <p:spPr>
          <a:xfrm>
            <a:off x="2604719" y="3937930"/>
            <a:ext cx="1866891" cy="289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65BF2A-7DF5-4CA6-BD2A-D797B5CB8F71}"/>
              </a:ext>
            </a:extLst>
          </p:cNvPr>
          <p:cNvSpPr/>
          <p:nvPr/>
        </p:nvSpPr>
        <p:spPr>
          <a:xfrm>
            <a:off x="2613766" y="4335720"/>
            <a:ext cx="1866891" cy="289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E35325-E1A8-4C05-B520-E6602B63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29" y="2377103"/>
            <a:ext cx="3780000" cy="271726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A2143F-6429-492A-BA5A-C84B246C4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56" y="1644592"/>
            <a:ext cx="3780000" cy="269112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C6F2D4-45FB-47D2-8ABE-97C2D75A0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60" y="4480230"/>
            <a:ext cx="3780000" cy="213614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3262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/>
              <a:t> Veranda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4F1DD-51D1-41F8-B7AE-36417F90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15" y="1547853"/>
            <a:ext cx="9360000" cy="507000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A7E1B1-295D-4713-80E3-8D18962AA1DF}"/>
              </a:ext>
            </a:extLst>
          </p:cNvPr>
          <p:cNvSpPr/>
          <p:nvPr/>
        </p:nvSpPr>
        <p:spPr>
          <a:xfrm>
            <a:off x="1427719" y="1532480"/>
            <a:ext cx="2266457" cy="149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9356A1B-BC52-483D-86C3-89E7A723331B}"/>
              </a:ext>
            </a:extLst>
          </p:cNvPr>
          <p:cNvSpPr txBox="1">
            <a:spLocks/>
          </p:cNvSpPr>
          <p:nvPr/>
        </p:nvSpPr>
        <p:spPr>
          <a:xfrm>
            <a:off x="2917979" y="3057410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7C8B674A-7AD6-4395-9497-02ED79CAEB43}"/>
              </a:ext>
            </a:extLst>
          </p:cNvPr>
          <p:cNvSpPr txBox="1">
            <a:spLocks/>
          </p:cNvSpPr>
          <p:nvPr/>
        </p:nvSpPr>
        <p:spPr>
          <a:xfrm>
            <a:off x="7169606" y="3945285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4AE2411C-5AEE-4F39-9BEE-9EFA7221E14F}"/>
              </a:ext>
            </a:extLst>
          </p:cNvPr>
          <p:cNvSpPr txBox="1">
            <a:spLocks/>
          </p:cNvSpPr>
          <p:nvPr/>
        </p:nvSpPr>
        <p:spPr>
          <a:xfrm>
            <a:off x="5252738" y="2094697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7F5FC8-A8D7-4092-8256-A47C43EF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08" y="3586966"/>
            <a:ext cx="4439270" cy="288647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678D05-9EBB-4AA1-9F57-DC36C5D95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54" y="2094697"/>
            <a:ext cx="1971731" cy="423073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D6A1C4-3329-44B1-968A-9E298BC5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100" y="2659278"/>
            <a:ext cx="8927592" cy="384118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192448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Veranda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C151D4-13A5-4160-A82F-4B62F5B7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23" y="1798144"/>
            <a:ext cx="8927592" cy="384118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FFBE9F-E21B-4EB1-9C16-507269FEFCCA}"/>
              </a:ext>
            </a:extLst>
          </p:cNvPr>
          <p:cNvSpPr/>
          <p:nvPr/>
        </p:nvSpPr>
        <p:spPr>
          <a:xfrm>
            <a:off x="2074369" y="1986183"/>
            <a:ext cx="3006647" cy="749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1E512B-8449-42BE-9153-6D51E22341CA}"/>
              </a:ext>
            </a:extLst>
          </p:cNvPr>
          <p:cNvSpPr/>
          <p:nvPr/>
        </p:nvSpPr>
        <p:spPr>
          <a:xfrm>
            <a:off x="2297261" y="2775225"/>
            <a:ext cx="1402623" cy="2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8B7828-E2A8-441C-9C99-2AE87AC90002}"/>
              </a:ext>
            </a:extLst>
          </p:cNvPr>
          <p:cNvSpPr/>
          <p:nvPr/>
        </p:nvSpPr>
        <p:spPr>
          <a:xfrm>
            <a:off x="2297261" y="3077367"/>
            <a:ext cx="1697174" cy="2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F6802-8091-4161-92D2-C436E17AC13A}"/>
              </a:ext>
            </a:extLst>
          </p:cNvPr>
          <p:cNvSpPr/>
          <p:nvPr/>
        </p:nvSpPr>
        <p:spPr>
          <a:xfrm>
            <a:off x="2297261" y="3394977"/>
            <a:ext cx="1697174" cy="2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2D46D1-1B52-4C6F-A312-0E585F944CCE}"/>
              </a:ext>
            </a:extLst>
          </p:cNvPr>
          <p:cNvSpPr/>
          <p:nvPr/>
        </p:nvSpPr>
        <p:spPr>
          <a:xfrm>
            <a:off x="2297261" y="3699160"/>
            <a:ext cx="1402623" cy="945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3198A-F812-4179-BFC8-7E209C698095}"/>
              </a:ext>
            </a:extLst>
          </p:cNvPr>
          <p:cNvSpPr/>
          <p:nvPr/>
        </p:nvSpPr>
        <p:spPr>
          <a:xfrm>
            <a:off x="2278494" y="4686588"/>
            <a:ext cx="1421390" cy="2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7B8430-B5F8-44EF-B837-CD11956854F0}"/>
              </a:ext>
            </a:extLst>
          </p:cNvPr>
          <p:cNvSpPr/>
          <p:nvPr/>
        </p:nvSpPr>
        <p:spPr>
          <a:xfrm>
            <a:off x="2435153" y="4995054"/>
            <a:ext cx="911551" cy="2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13FB12-13C0-48A6-92C7-7ABE04408E88}"/>
              </a:ext>
            </a:extLst>
          </p:cNvPr>
          <p:cNvSpPr/>
          <p:nvPr/>
        </p:nvSpPr>
        <p:spPr>
          <a:xfrm>
            <a:off x="2278494" y="5296659"/>
            <a:ext cx="1421390" cy="262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CA8A7A-D7EB-47B4-897E-4D1FFCF6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71" y="1559930"/>
            <a:ext cx="3420000" cy="2430589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A07849-DB6D-42A0-87E9-36B7BF16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5" y="4156724"/>
            <a:ext cx="3420000" cy="246150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124A3F-5790-4B96-942C-FFDAB58AF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447" y="1520535"/>
            <a:ext cx="3201105" cy="243058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96868A-8D14-4E45-99E8-20A0D7C62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076" y="4050448"/>
            <a:ext cx="3420000" cy="263448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35113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8" y="532570"/>
            <a:ext cx="9085386" cy="567808"/>
          </a:xfrm>
        </p:spPr>
        <p:txBody>
          <a:bodyPr/>
          <a:lstStyle/>
          <a:p>
            <a:r>
              <a:rPr lang="en-US" altLang="ko-KR"/>
              <a:t> Hallways Page Interface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Interface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36ADA-3F0E-4B3F-9BBD-67DDC853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19" y="1552421"/>
            <a:ext cx="9360000" cy="505050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822ED-0618-4AE4-913E-C8747971F1E7}"/>
              </a:ext>
            </a:extLst>
          </p:cNvPr>
          <p:cNvSpPr/>
          <p:nvPr/>
        </p:nvSpPr>
        <p:spPr>
          <a:xfrm>
            <a:off x="1427719" y="1532480"/>
            <a:ext cx="2266457" cy="149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62CD181-3F09-418D-A70B-FA6D6919E14C}"/>
              </a:ext>
            </a:extLst>
          </p:cNvPr>
          <p:cNvSpPr txBox="1">
            <a:spLocks/>
          </p:cNvSpPr>
          <p:nvPr/>
        </p:nvSpPr>
        <p:spPr>
          <a:xfrm>
            <a:off x="2822715" y="3204789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UI</a:t>
            </a:r>
            <a:endParaRPr lang="ko-KR" altLang="en-US" sz="200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0CCA404-4EAB-4E57-BF52-AE478CBA41A1}"/>
              </a:ext>
            </a:extLst>
          </p:cNvPr>
          <p:cNvSpPr txBox="1">
            <a:spLocks/>
          </p:cNvSpPr>
          <p:nvPr/>
        </p:nvSpPr>
        <p:spPr>
          <a:xfrm>
            <a:off x="7949884" y="1971765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HTML</a:t>
            </a:r>
            <a:endParaRPr lang="ko-KR" altLang="en-US" sz="200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209E1063-E03A-4BAD-A145-704F277CAF07}"/>
              </a:ext>
            </a:extLst>
          </p:cNvPr>
          <p:cNvSpPr txBox="1">
            <a:spLocks/>
          </p:cNvSpPr>
          <p:nvPr/>
        </p:nvSpPr>
        <p:spPr>
          <a:xfrm>
            <a:off x="5119598" y="2761886"/>
            <a:ext cx="1709928" cy="5295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Python</a:t>
            </a:r>
            <a:endParaRPr lang="ko-KR" altLang="en-US" sz="2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B0DFA8-97E8-455B-9F45-11D7F0F2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08" y="3921610"/>
            <a:ext cx="4248743" cy="211484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65142E-5CA7-418E-A377-655050210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03" y="2568831"/>
            <a:ext cx="3464890" cy="3931634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841620-396B-4AEC-AB07-62CA380B5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308" y="3291442"/>
            <a:ext cx="8249801" cy="281026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20483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Hallways Page Query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Page Query</a:t>
            </a:r>
            <a:endParaRPr lang="ko-KR" altLang="en-US" b="1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B273B3-E760-4132-8F40-67D63F72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18" y="2111866"/>
            <a:ext cx="8249801" cy="281026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029323-1246-4B95-B4C4-61BA215D582C}"/>
              </a:ext>
            </a:extLst>
          </p:cNvPr>
          <p:cNvSpPr/>
          <p:nvPr/>
        </p:nvSpPr>
        <p:spPr>
          <a:xfrm>
            <a:off x="2761551" y="2490876"/>
            <a:ext cx="5326459" cy="56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B46C96-B891-402F-A983-2AD99D6A2D58}"/>
              </a:ext>
            </a:extLst>
          </p:cNvPr>
          <p:cNvSpPr/>
          <p:nvPr/>
        </p:nvSpPr>
        <p:spPr>
          <a:xfrm>
            <a:off x="3049235" y="3225517"/>
            <a:ext cx="2733315" cy="349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D82479-2F91-465F-8A18-651F36D080B3}"/>
              </a:ext>
            </a:extLst>
          </p:cNvPr>
          <p:cNvSpPr/>
          <p:nvPr/>
        </p:nvSpPr>
        <p:spPr>
          <a:xfrm>
            <a:off x="3161284" y="3744240"/>
            <a:ext cx="2484832" cy="238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07970-8431-4732-9BF6-26AE201FEF09}"/>
              </a:ext>
            </a:extLst>
          </p:cNvPr>
          <p:cNvSpPr/>
          <p:nvPr/>
        </p:nvSpPr>
        <p:spPr>
          <a:xfrm>
            <a:off x="3400637" y="4136869"/>
            <a:ext cx="1402623" cy="349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AC7B1-A201-4A7E-9C34-18677FF2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4" y="2147428"/>
            <a:ext cx="5040000" cy="2658461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3ABD37-1743-4061-AE9C-1E72B4D9D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085" y="2147428"/>
            <a:ext cx="5040000" cy="285560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20059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90" y="3013805"/>
            <a:ext cx="3024916" cy="563906"/>
          </a:xfrm>
        </p:spPr>
        <p:txBody>
          <a:bodyPr/>
          <a:lstStyle/>
          <a:p>
            <a:r>
              <a:rPr lang="en-US" altLang="ko-KR" b="1"/>
              <a:t>Database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71638"/>
            <a:ext cx="4335262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Database System</a:t>
            </a: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endParaRPr lang="en-US" altLang="ko-KR" sz="2800" b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MySQL</a:t>
            </a:r>
          </a:p>
          <a:p>
            <a:pPr>
              <a:lnSpc>
                <a:spcPct val="100000"/>
              </a:lnSpc>
            </a:pPr>
            <a:endParaRPr lang="en-US" altLang="ko-KR" sz="2800" b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Connection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057741-49CC-4692-B9C1-D72E6A81DC9D}"/>
              </a:ext>
            </a:extLst>
          </p:cNvPr>
          <p:cNvSpPr/>
          <p:nvPr/>
        </p:nvSpPr>
        <p:spPr>
          <a:xfrm>
            <a:off x="5535613" y="3327927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BEDBD4-FE67-4CF7-B9DA-A24D1849A9F5}"/>
              </a:ext>
            </a:extLst>
          </p:cNvPr>
          <p:cNvSpPr/>
          <p:nvPr/>
        </p:nvSpPr>
        <p:spPr>
          <a:xfrm>
            <a:off x="5529564" y="4193558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E547E8-8202-4E39-836F-0743C3C036F1}"/>
              </a:ext>
            </a:extLst>
          </p:cNvPr>
          <p:cNvSpPr/>
          <p:nvPr/>
        </p:nvSpPr>
        <p:spPr>
          <a:xfrm>
            <a:off x="5529564" y="2462296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90" y="3013805"/>
            <a:ext cx="3024916" cy="563906"/>
          </a:xfrm>
        </p:spPr>
        <p:txBody>
          <a:bodyPr/>
          <a:lstStyle/>
          <a:p>
            <a:r>
              <a:rPr lang="en-US" altLang="ko-KR" b="1"/>
              <a:t>Project</a:t>
            </a:r>
          </a:p>
          <a:p>
            <a:r>
              <a:rPr lang="en-US" altLang="ko-KR" b="1"/>
              <a:t>Contents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71638"/>
            <a:ext cx="4335262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>
                <a:ln w="3175">
                  <a:noFill/>
                </a:ln>
              </a:rPr>
              <a:t>프로젝트</a:t>
            </a:r>
            <a:r>
              <a:rPr lang="en-US" altLang="ko-KR" sz="2800" b="0">
                <a:ln w="3175">
                  <a:noFill/>
                </a:ln>
              </a:rPr>
              <a:t> </a:t>
            </a:r>
            <a:r>
              <a:rPr lang="ko-KR" altLang="en-US" sz="2800" b="0">
                <a:ln w="3175">
                  <a:noFill/>
                </a:ln>
              </a:rPr>
              <a:t>기본 아이디어</a:t>
            </a:r>
            <a:r>
              <a:rPr lang="en-US" altLang="ko-KR" sz="2800" b="0">
                <a:ln w="3175">
                  <a:noFill/>
                </a:ln>
              </a:rPr>
              <a:t> </a:t>
            </a: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800" b="0">
                <a:ln w="3175">
                  <a:noFill/>
                </a:ln>
              </a:rPr>
              <a:t>스마트홈 아파트 단지 구성</a:t>
            </a: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800" b="0">
                <a:ln w="3175">
                  <a:noFill/>
                </a:ln>
              </a:rPr>
              <a:t>스마트홈 구조</a:t>
            </a:r>
            <a:endParaRPr lang="en-US" altLang="ko-KR" sz="2800" b="0" dirty="0">
              <a:ln w="3175">
                <a:noFill/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C678F3-E60F-4B4D-8FF9-A7B0B181F522}"/>
              </a:ext>
            </a:extLst>
          </p:cNvPr>
          <p:cNvSpPr/>
          <p:nvPr/>
        </p:nvSpPr>
        <p:spPr>
          <a:xfrm>
            <a:off x="5574219" y="2472190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057741-49CC-4692-B9C1-D72E6A81DC9D}"/>
              </a:ext>
            </a:extLst>
          </p:cNvPr>
          <p:cNvSpPr/>
          <p:nvPr/>
        </p:nvSpPr>
        <p:spPr>
          <a:xfrm>
            <a:off x="5580268" y="3293764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BEDBD4-FE67-4CF7-B9DA-A24D1849A9F5}"/>
              </a:ext>
            </a:extLst>
          </p:cNvPr>
          <p:cNvSpPr/>
          <p:nvPr/>
        </p:nvSpPr>
        <p:spPr>
          <a:xfrm>
            <a:off x="5574219" y="4159395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Database System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Using Systems</a:t>
            </a:r>
            <a:endParaRPr lang="ko-KR" altLang="en-US" b="1"/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3EF48CBD-5365-4EF1-A475-D6E34A67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0375" y="2249424"/>
            <a:ext cx="1694688" cy="1694688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5AE77457-64E7-4E66-BC12-F256A6A9B69A}"/>
              </a:ext>
            </a:extLst>
          </p:cNvPr>
          <p:cNvSpPr txBox="1">
            <a:spLocks/>
          </p:cNvSpPr>
          <p:nvPr/>
        </p:nvSpPr>
        <p:spPr>
          <a:xfrm>
            <a:off x="685565" y="4421818"/>
            <a:ext cx="343017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Python</a:t>
            </a:r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B359D96-6DCA-4B24-8939-A7303F7539AF}"/>
              </a:ext>
            </a:extLst>
          </p:cNvPr>
          <p:cNvSpPr txBox="1">
            <a:spLocks/>
          </p:cNvSpPr>
          <p:nvPr/>
        </p:nvSpPr>
        <p:spPr>
          <a:xfrm>
            <a:off x="4380913" y="4421818"/>
            <a:ext cx="343017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MySQL</a:t>
            </a:r>
            <a:endParaRPr lang="ko-KR" altLang="en-US"/>
          </a:p>
        </p:txBody>
      </p:sp>
      <p:pic>
        <p:nvPicPr>
          <p:cNvPr id="1026" name="Picture 2" descr="Python 무료 아이콘 의 Plex Icons">
            <a:extLst>
              <a:ext uri="{FF2B5EF4-FFF2-40B4-BE49-F238E27FC236}">
                <a16:creationId xmlns:a16="http://schemas.microsoft.com/office/drawing/2014/main" id="{EAF87A3E-8D58-4A50-9922-6507CD72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8" y="2249424"/>
            <a:ext cx="1694688" cy="16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, 래, 워드마크, 로고 무료 아이콘 의 Devicon">
            <a:extLst>
              <a:ext uri="{FF2B5EF4-FFF2-40B4-BE49-F238E27FC236}">
                <a16:creationId xmlns:a16="http://schemas.microsoft.com/office/drawing/2014/main" id="{C3146A6C-4B7D-4A40-882F-46D6C2FB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42" y="2249424"/>
            <a:ext cx="1694688" cy="16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789F8F3-09A7-4548-95E7-4F4478BE88A3}"/>
              </a:ext>
            </a:extLst>
          </p:cNvPr>
          <p:cNvSpPr txBox="1">
            <a:spLocks/>
          </p:cNvSpPr>
          <p:nvPr/>
        </p:nvSpPr>
        <p:spPr>
          <a:xfrm>
            <a:off x="8076261" y="4421818"/>
            <a:ext cx="343017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Java</a:t>
            </a:r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AE29E8DA-F7E6-4392-92C6-A636AFBE108A}"/>
              </a:ext>
            </a:extLst>
          </p:cNvPr>
          <p:cNvSpPr txBox="1">
            <a:spLocks/>
          </p:cNvSpPr>
          <p:nvPr/>
        </p:nvSpPr>
        <p:spPr>
          <a:xfrm>
            <a:off x="685565" y="5446046"/>
            <a:ext cx="343017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Data</a:t>
            </a:r>
          </a:p>
          <a:p>
            <a:r>
              <a:rPr lang="en-US" altLang="ko-KR"/>
              <a:t>Manage</a:t>
            </a:r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0E66CF06-2E6E-4F14-A9E8-8A2E65F01EFD}"/>
              </a:ext>
            </a:extLst>
          </p:cNvPr>
          <p:cNvSpPr txBox="1">
            <a:spLocks/>
          </p:cNvSpPr>
          <p:nvPr/>
        </p:nvSpPr>
        <p:spPr>
          <a:xfrm>
            <a:off x="4380912" y="5446046"/>
            <a:ext cx="343017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Database</a:t>
            </a:r>
          </a:p>
          <a:p>
            <a:r>
              <a:rPr lang="en-US" altLang="ko-KR"/>
              <a:t>System</a:t>
            </a:r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ABB4667-01EC-4BAE-8BD8-CC4FE7D6E652}"/>
              </a:ext>
            </a:extLst>
          </p:cNvPr>
          <p:cNvSpPr txBox="1">
            <a:spLocks/>
          </p:cNvSpPr>
          <p:nvPr/>
        </p:nvSpPr>
        <p:spPr>
          <a:xfrm>
            <a:off x="8099699" y="5409913"/>
            <a:ext cx="343017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Data</a:t>
            </a:r>
          </a:p>
          <a:p>
            <a:r>
              <a:rPr lang="en-US" altLang="ko-KR"/>
              <a:t>Input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6209D9-4388-4102-9435-F7A33B832F39}"/>
              </a:ext>
            </a:extLst>
          </p:cNvPr>
          <p:cNvCxnSpPr>
            <a:cxnSpLocks/>
          </p:cNvCxnSpPr>
          <p:nvPr/>
        </p:nvCxnSpPr>
        <p:spPr>
          <a:xfrm>
            <a:off x="548640" y="5129784"/>
            <a:ext cx="10826496" cy="0"/>
          </a:xfrm>
          <a:prstGeom prst="line">
            <a:avLst/>
          </a:prstGeom>
          <a:ln w="762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19FB4FF2-8B8C-475F-B180-EF90254F04C0}"/>
              </a:ext>
            </a:extLst>
          </p:cNvPr>
          <p:cNvSpPr/>
          <p:nvPr/>
        </p:nvSpPr>
        <p:spPr>
          <a:xfrm>
            <a:off x="3800345" y="1578826"/>
            <a:ext cx="4614748" cy="4614748"/>
          </a:xfrm>
          <a:prstGeom prst="ellipse">
            <a:avLst/>
          </a:prstGeom>
          <a:noFill/>
          <a:ln w="3175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solidFill>
                <a:srgbClr val="09347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Database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Basic Schema</a:t>
            </a:r>
            <a:endParaRPr lang="ko-KR" altLang="en-US" b="1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C599F8-4816-4915-9784-EDC05277FA28}"/>
              </a:ext>
            </a:extLst>
          </p:cNvPr>
          <p:cNvSpPr/>
          <p:nvPr/>
        </p:nvSpPr>
        <p:spPr>
          <a:xfrm>
            <a:off x="4975860" y="2766060"/>
            <a:ext cx="2240280" cy="224028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9347E"/>
                </a:solidFill>
              </a:rPr>
              <a:t>smarthome</a:t>
            </a:r>
            <a:endParaRPr lang="ko-KR" altLang="en-US" sz="2000" b="1">
              <a:solidFill>
                <a:srgbClr val="09347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FE3A6CF-D6AD-4C9E-93D7-B24533870BF7}"/>
              </a:ext>
            </a:extLst>
          </p:cNvPr>
          <p:cNvSpPr/>
          <p:nvPr/>
        </p:nvSpPr>
        <p:spPr>
          <a:xfrm>
            <a:off x="7729822" y="3592623"/>
            <a:ext cx="1237488" cy="12374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9347E"/>
                </a:solidFill>
              </a:rPr>
              <a:t>home</a:t>
            </a:r>
            <a:endParaRPr lang="ko-KR" altLang="en-US" sz="2000" b="1">
              <a:solidFill>
                <a:srgbClr val="09347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131EC5A-AEAE-4A67-90A0-F92DAC6554A6}"/>
              </a:ext>
            </a:extLst>
          </p:cNvPr>
          <p:cNvSpPr/>
          <p:nvPr/>
        </p:nvSpPr>
        <p:spPr>
          <a:xfrm>
            <a:off x="3756775" y="4628678"/>
            <a:ext cx="1679498" cy="167949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9347E"/>
                </a:solidFill>
              </a:rPr>
              <a:t>resident</a:t>
            </a:r>
            <a:endParaRPr lang="ko-KR" altLang="en-US" sz="2000" b="1">
              <a:solidFill>
                <a:srgbClr val="09347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9621F5C-6F89-411D-A916-905BCF20F82E}"/>
              </a:ext>
            </a:extLst>
          </p:cNvPr>
          <p:cNvSpPr/>
          <p:nvPr/>
        </p:nvSpPr>
        <p:spPr>
          <a:xfrm>
            <a:off x="3475672" y="2051216"/>
            <a:ext cx="1237488" cy="12374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9347E"/>
                </a:solidFill>
              </a:rPr>
              <a:t>space</a:t>
            </a:r>
            <a:endParaRPr lang="ko-KR" altLang="en-US" sz="2000" b="1">
              <a:solidFill>
                <a:srgbClr val="09347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2A5FE4-DC3C-4DF6-8CE3-26CAD1750C62}"/>
              </a:ext>
            </a:extLst>
          </p:cNvPr>
          <p:cNvSpPr/>
          <p:nvPr/>
        </p:nvSpPr>
        <p:spPr>
          <a:xfrm>
            <a:off x="6934194" y="5406952"/>
            <a:ext cx="795628" cy="79562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9347E"/>
                </a:solidFill>
              </a:rPr>
              <a:t>iot</a:t>
            </a:r>
            <a:endParaRPr lang="ko-KR" altLang="en-US" sz="2000" b="1">
              <a:solidFill>
                <a:srgbClr val="09347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26D07FA-BE67-4C37-82D3-533F420024EA}"/>
              </a:ext>
            </a:extLst>
          </p:cNvPr>
          <p:cNvSpPr/>
          <p:nvPr/>
        </p:nvSpPr>
        <p:spPr>
          <a:xfrm>
            <a:off x="7146139" y="1643336"/>
            <a:ext cx="1338956" cy="1338956"/>
          </a:xfrm>
          <a:prstGeom prst="ellipse">
            <a:avLst/>
          </a:prstGeom>
          <a:solidFill>
            <a:schemeClr val="bg1"/>
          </a:solidFill>
          <a:ln w="762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09347E"/>
                </a:solidFill>
              </a:rPr>
              <a:t>power</a:t>
            </a:r>
            <a:endParaRPr lang="ko-KR" altLang="en-US" sz="2000" b="1">
              <a:solidFill>
                <a:srgbClr val="093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MySQL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Creating Tables in MySQL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CFA3D7-EC30-4BD3-B0F1-A8B29797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19" y="2990211"/>
            <a:ext cx="3600000" cy="152926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E20E02-1577-4C66-BAEC-30206B09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5" y="4062442"/>
            <a:ext cx="3600000" cy="182042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3CB687-1425-47D9-8EED-D1730B46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65" y="1674206"/>
            <a:ext cx="3600000" cy="144942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E7EDDA-9C3C-40AC-9E90-D60D609AF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47" y="1674206"/>
            <a:ext cx="3600000" cy="1637971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932729-F22C-48B2-9FBE-91A72CAA6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847" y="4372931"/>
            <a:ext cx="3600000" cy="162172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36781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Connecting with Python</a:t>
            </a:r>
            <a:endParaRPr lang="ko-KR" altLang="en-US" b="1"/>
          </a:p>
        </p:txBody>
      </p:sp>
      <p:pic>
        <p:nvPicPr>
          <p:cNvPr id="7" name="Picture 2" descr="Python 무료 아이콘 의 Plex Icons">
            <a:extLst>
              <a:ext uri="{FF2B5EF4-FFF2-40B4-BE49-F238E27FC236}">
                <a16:creationId xmlns:a16="http://schemas.microsoft.com/office/drawing/2014/main" id="{C0B6CBFF-FAAF-46F3-A690-C991550C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22" y="3073819"/>
            <a:ext cx="1694688" cy="16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51C023-B437-48B8-9895-74AF434E5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6" y="2682740"/>
            <a:ext cx="4858428" cy="24768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594055A-D2F6-4F4B-9C63-193AF940263D}"/>
              </a:ext>
            </a:extLst>
          </p:cNvPr>
          <p:cNvSpPr txBox="1">
            <a:spLocks/>
          </p:cNvSpPr>
          <p:nvPr/>
        </p:nvSpPr>
        <p:spPr>
          <a:xfrm>
            <a:off x="2076087" y="1571045"/>
            <a:ext cx="1634086" cy="320514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settings.py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B03D5-DD73-4ACD-A182-98772C12A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700" y="2057906"/>
            <a:ext cx="4436326" cy="372651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D181111-93AB-4919-A5E4-0955B6AD5D0D}"/>
              </a:ext>
            </a:extLst>
          </p:cNvPr>
          <p:cNvSpPr txBox="1">
            <a:spLocks/>
          </p:cNvSpPr>
          <p:nvPr/>
        </p:nvSpPr>
        <p:spPr>
          <a:xfrm>
            <a:off x="8585820" y="1571045"/>
            <a:ext cx="1634086" cy="320514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models.py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6533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Connecting with Java</a:t>
            </a:r>
            <a:endParaRPr lang="ko-KR" altLang="en-US" b="1"/>
          </a:p>
        </p:txBody>
      </p:sp>
      <p:pic>
        <p:nvPicPr>
          <p:cNvPr id="7" name="Picture 10" descr="Java, 래, 워드마크, 로고 무료 아이콘 의 Devicon">
            <a:extLst>
              <a:ext uri="{FF2B5EF4-FFF2-40B4-BE49-F238E27FC236}">
                <a16:creationId xmlns:a16="http://schemas.microsoft.com/office/drawing/2014/main" id="{A11222CF-55A9-4E6E-94B6-51A719ED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56" y="2581656"/>
            <a:ext cx="1694688" cy="16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DA6EE3-2705-48CA-A708-44321640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587" y="1714819"/>
            <a:ext cx="4119257" cy="383006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6BCA06-F2E7-491A-8A3B-81B097330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54" y="1618677"/>
            <a:ext cx="3825887" cy="192595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784086-18CA-4C52-95F3-E5BAE59F2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94" y="3940426"/>
            <a:ext cx="4138205" cy="1932464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2888AC-B91A-48EB-A836-5944DCBE7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409" y="3868537"/>
            <a:ext cx="4671747" cy="208862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640C01-7E4D-4CFE-A40A-1B2CE9D0E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851" y="1560747"/>
            <a:ext cx="4788865" cy="2069103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1239CD-C40C-4AEF-B51D-950C29437F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2926" y="6004314"/>
            <a:ext cx="2661205" cy="598607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</p:spTree>
    <p:extLst>
      <p:ext uri="{BB962C8B-B14F-4D97-AF65-F5344CB8AC3E}">
        <p14:creationId xmlns:p14="http://schemas.microsoft.com/office/powerpoint/2010/main" val="385574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90" y="3013805"/>
            <a:ext cx="3024916" cy="563906"/>
          </a:xfrm>
        </p:spPr>
        <p:txBody>
          <a:bodyPr/>
          <a:lstStyle/>
          <a:p>
            <a:r>
              <a:rPr lang="en-US" altLang="ko-KR" b="1"/>
              <a:t>Server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71638"/>
            <a:ext cx="4335262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Server System</a:t>
            </a: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endParaRPr lang="en-US" altLang="ko-KR" sz="2800" b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Connection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057741-49CC-4692-B9C1-D72E6A81DC9D}"/>
              </a:ext>
            </a:extLst>
          </p:cNvPr>
          <p:cNvSpPr/>
          <p:nvPr/>
        </p:nvSpPr>
        <p:spPr>
          <a:xfrm>
            <a:off x="5535613" y="3790151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E547E8-8202-4E39-836F-0743C3C036F1}"/>
              </a:ext>
            </a:extLst>
          </p:cNvPr>
          <p:cNvSpPr/>
          <p:nvPr/>
        </p:nvSpPr>
        <p:spPr>
          <a:xfrm>
            <a:off x="5529564" y="2924520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Server System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Basic Concept</a:t>
            </a:r>
            <a:endParaRPr lang="ko-KR" altLang="en-US" b="1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598650F-2E68-4B56-B430-743F713AF357}"/>
              </a:ext>
            </a:extLst>
          </p:cNvPr>
          <p:cNvSpPr txBox="1">
            <a:spLocks/>
          </p:cNvSpPr>
          <p:nvPr/>
        </p:nvSpPr>
        <p:spPr>
          <a:xfrm>
            <a:off x="5278957" y="1664625"/>
            <a:ext cx="1634086" cy="320514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manage.py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051ED7-0356-4890-B4E9-8DB44623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22" y="2216572"/>
            <a:ext cx="4131698" cy="2752295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6D6E7B5-7C91-409C-B3C9-C4D3C5F44171}"/>
              </a:ext>
            </a:extLst>
          </p:cNvPr>
          <p:cNvSpPr txBox="1">
            <a:spLocks/>
          </p:cNvSpPr>
          <p:nvPr/>
        </p:nvSpPr>
        <p:spPr>
          <a:xfrm>
            <a:off x="5278957" y="1690180"/>
            <a:ext cx="1634086" cy="320514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settings.py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3C827F-5486-45CE-A8AD-54BD70E7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1" y="4725745"/>
            <a:ext cx="3088651" cy="1368784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54CDF-3EE5-4F22-89B4-DFD280B6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70" y="859825"/>
            <a:ext cx="2507807" cy="322641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B5A830-E4F1-44E1-AE1F-B31241048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385" y="5016861"/>
            <a:ext cx="3684564" cy="165333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5BA5DC-9F5D-42F9-93EA-C9ACFA4D3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806" y="4599621"/>
            <a:ext cx="3506041" cy="1494908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2AA840-EA4E-4694-88E7-E33FC4EDC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2513" y="2191421"/>
            <a:ext cx="3750411" cy="2619562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pic>
        <p:nvPicPr>
          <p:cNvPr id="1026" name="Picture 2" descr="Python Django로 게시판 만들기_게시판 구현(2) — 씨앤텍시스템즈 기술블로그">
            <a:extLst>
              <a:ext uri="{FF2B5EF4-FFF2-40B4-BE49-F238E27FC236}">
                <a16:creationId xmlns:a16="http://schemas.microsoft.com/office/drawing/2014/main" id="{BE8A4AAC-A0C6-46EC-B17A-2A229F86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81" y="2754138"/>
            <a:ext cx="1494129" cy="149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30755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7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Connection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Basic Concept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180F3-A182-4CBC-A895-1B686CE5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92" y="2639312"/>
            <a:ext cx="5139653" cy="210188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665ADA-0234-42E3-A79D-2FE644755B3F}"/>
              </a:ext>
            </a:extLst>
          </p:cNvPr>
          <p:cNvSpPr/>
          <p:nvPr/>
        </p:nvSpPr>
        <p:spPr>
          <a:xfrm>
            <a:off x="5978769" y="2629264"/>
            <a:ext cx="2502040" cy="317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198A433-71BE-47E3-AEC6-52BA9B95FA9F}"/>
              </a:ext>
            </a:extLst>
          </p:cNvPr>
          <p:cNvSpPr txBox="1">
            <a:spLocks/>
          </p:cNvSpPr>
          <p:nvPr/>
        </p:nvSpPr>
        <p:spPr>
          <a:xfrm>
            <a:off x="5107377" y="2080563"/>
            <a:ext cx="1977245" cy="387821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Server Connect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083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90" y="3013805"/>
            <a:ext cx="3024916" cy="563906"/>
          </a:xfrm>
        </p:spPr>
        <p:txBody>
          <a:bodyPr/>
          <a:lstStyle/>
          <a:p>
            <a:r>
              <a:rPr lang="en-US" altLang="ko-KR" b="1"/>
              <a:t>URL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71638"/>
            <a:ext cx="4335262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Python Django URL Path</a:t>
            </a:r>
            <a:endParaRPr lang="en-US" altLang="ko-KR" sz="2800" b="0" dirty="0">
              <a:ln w="3175">
                <a:noFill/>
              </a:ln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E547E8-8202-4E39-836F-0743C3C036F1}"/>
              </a:ext>
            </a:extLst>
          </p:cNvPr>
          <p:cNvSpPr/>
          <p:nvPr/>
        </p:nvSpPr>
        <p:spPr>
          <a:xfrm>
            <a:off x="5549661" y="3361382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0A3E-8D70-4335-9869-D424B73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URL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30FE31-1BED-44FF-B294-8D56407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D3CDA32-C363-4E3B-ACE0-DC397060C3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218669"/>
            <a:ext cx="4425708" cy="198732"/>
          </a:xfrm>
        </p:spPr>
        <p:txBody>
          <a:bodyPr/>
          <a:lstStyle/>
          <a:p>
            <a:r>
              <a:rPr lang="en-US" altLang="ko-KR" b="1"/>
              <a:t>Python Django URL Path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059342-C11B-4CF2-868B-2EC95D6C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90" y="2649475"/>
            <a:ext cx="4001058" cy="2905530"/>
          </a:xfrm>
          <a:prstGeom prst="rect">
            <a:avLst/>
          </a:prstGeom>
          <a:ln w="38100">
            <a:solidFill>
              <a:srgbClr val="09347E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5EBD1A2-2130-4441-B891-78EABBE71C3F}"/>
              </a:ext>
            </a:extLst>
          </p:cNvPr>
          <p:cNvSpPr txBox="1">
            <a:spLocks/>
          </p:cNvSpPr>
          <p:nvPr/>
        </p:nvSpPr>
        <p:spPr>
          <a:xfrm>
            <a:off x="5107377" y="2080563"/>
            <a:ext cx="1977245" cy="387821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/>
              <a:t>urls.py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8169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5A19-1936-4B8B-8C4C-79136A74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기본 아이디어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5672C-A2E2-4393-BCBE-DC85FBBB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C70384F-9D44-4F33-94A9-FD182D78CD73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311135"/>
            <a:ext cx="4425708" cy="198732"/>
          </a:xfrm>
        </p:spPr>
        <p:txBody>
          <a:bodyPr/>
          <a:lstStyle/>
          <a:p>
            <a:r>
              <a:rPr lang="en-US" altLang="ko-KR" b="1"/>
              <a:t>Smart Home Managing Application</a:t>
            </a:r>
            <a:endParaRPr lang="ko-KR" altLang="en-US" b="1"/>
          </a:p>
        </p:txBody>
      </p:sp>
      <p:pic>
        <p:nvPicPr>
          <p:cNvPr id="16" name="그래픽 15" descr="물">
            <a:extLst>
              <a:ext uri="{FF2B5EF4-FFF2-40B4-BE49-F238E27FC236}">
                <a16:creationId xmlns:a16="http://schemas.microsoft.com/office/drawing/2014/main" id="{5CF8AB30-F3C1-49AF-AC76-7FB96F2E5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4300" y="1723421"/>
            <a:ext cx="914400" cy="914400"/>
          </a:xfrm>
          <a:prstGeom prst="rect">
            <a:avLst/>
          </a:prstGeom>
        </p:spPr>
      </p:pic>
      <p:pic>
        <p:nvPicPr>
          <p:cNvPr id="18" name="그래픽 17" descr="계기">
            <a:extLst>
              <a:ext uri="{FF2B5EF4-FFF2-40B4-BE49-F238E27FC236}">
                <a16:creationId xmlns:a16="http://schemas.microsoft.com/office/drawing/2014/main" id="{4EC753DF-C641-4B31-9EE9-BA17EC0EB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958" y="5095602"/>
            <a:ext cx="914400" cy="914400"/>
          </a:xfrm>
          <a:prstGeom prst="rect">
            <a:avLst/>
          </a:prstGeom>
        </p:spPr>
      </p:pic>
      <p:pic>
        <p:nvPicPr>
          <p:cNvPr id="22" name="그래픽 21" descr="텔레비전">
            <a:extLst>
              <a:ext uri="{FF2B5EF4-FFF2-40B4-BE49-F238E27FC236}">
                <a16:creationId xmlns:a16="http://schemas.microsoft.com/office/drawing/2014/main" id="{61762F8C-C5E4-4A04-A4BB-D2CBD4D88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6738" y="1723421"/>
            <a:ext cx="914400" cy="914400"/>
          </a:xfrm>
          <a:prstGeom prst="rect">
            <a:avLst/>
          </a:prstGeom>
        </p:spPr>
      </p:pic>
      <p:pic>
        <p:nvPicPr>
          <p:cNvPr id="24" name="그래픽 23" descr="번개 표시">
            <a:extLst>
              <a:ext uri="{FF2B5EF4-FFF2-40B4-BE49-F238E27FC236}">
                <a16:creationId xmlns:a16="http://schemas.microsoft.com/office/drawing/2014/main" id="{D0E43BBF-C538-4BF6-91A6-2EDFE322B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1494" y="3429000"/>
            <a:ext cx="914400" cy="914400"/>
          </a:xfrm>
          <a:prstGeom prst="rect">
            <a:avLst/>
          </a:prstGeom>
        </p:spPr>
      </p:pic>
      <p:pic>
        <p:nvPicPr>
          <p:cNvPr id="26" name="그래픽 25" descr="램프">
            <a:extLst>
              <a:ext uri="{FF2B5EF4-FFF2-40B4-BE49-F238E27FC236}">
                <a16:creationId xmlns:a16="http://schemas.microsoft.com/office/drawing/2014/main" id="{3CC20544-BAEC-4BC6-B4E9-42E429A61A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6738" y="5095602"/>
            <a:ext cx="914400" cy="914400"/>
          </a:xfrm>
          <a:prstGeom prst="rect">
            <a:avLst/>
          </a:prstGeom>
        </p:spPr>
      </p:pic>
      <p:pic>
        <p:nvPicPr>
          <p:cNvPr id="28" name="그래픽 27" descr="원격 제어">
            <a:extLst>
              <a:ext uri="{FF2B5EF4-FFF2-40B4-BE49-F238E27FC236}">
                <a16:creationId xmlns:a16="http://schemas.microsoft.com/office/drawing/2014/main" id="{7AEBD725-8865-4657-B062-18D76220D5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702" y="3373737"/>
            <a:ext cx="914400" cy="91440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C23BA21E-2AAD-4552-8438-0D65F389A661}"/>
              </a:ext>
            </a:extLst>
          </p:cNvPr>
          <p:cNvSpPr/>
          <p:nvPr/>
        </p:nvSpPr>
        <p:spPr>
          <a:xfrm>
            <a:off x="8160450" y="3209887"/>
            <a:ext cx="1242100" cy="1242100"/>
          </a:xfrm>
          <a:prstGeom prst="ellipse">
            <a:avLst/>
          </a:prstGeom>
          <a:noFill/>
          <a:ln w="381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9347E"/>
                </a:solidFill>
              </a:rPr>
              <a:t>Power</a:t>
            </a:r>
            <a:endParaRPr lang="ko-KR" altLang="en-US" b="1">
              <a:solidFill>
                <a:srgbClr val="09347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F1563A-F61B-4A41-8611-A9499EFCF1A5}"/>
              </a:ext>
            </a:extLst>
          </p:cNvPr>
          <p:cNvSpPr/>
          <p:nvPr/>
        </p:nvSpPr>
        <p:spPr>
          <a:xfrm>
            <a:off x="2812888" y="3209887"/>
            <a:ext cx="1242100" cy="1242100"/>
          </a:xfrm>
          <a:prstGeom prst="ellipse">
            <a:avLst/>
          </a:prstGeom>
          <a:noFill/>
          <a:ln w="381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9347E"/>
                </a:solidFill>
              </a:rPr>
              <a:t>IOT</a:t>
            </a:r>
            <a:endParaRPr lang="ko-KR" altLang="en-US" b="1">
              <a:solidFill>
                <a:srgbClr val="09347E"/>
              </a:solidFill>
            </a:endParaRPr>
          </a:p>
        </p:txBody>
      </p:sp>
      <p:pic>
        <p:nvPicPr>
          <p:cNvPr id="14" name="그래픽 13" descr="도시">
            <a:extLst>
              <a:ext uri="{FF2B5EF4-FFF2-40B4-BE49-F238E27FC236}">
                <a16:creationId xmlns:a16="http://schemas.microsoft.com/office/drawing/2014/main" id="{8AB39912-5C56-4F82-B9AA-6EB023D93B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2123" y="2519494"/>
            <a:ext cx="1819012" cy="18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90" y="3013805"/>
            <a:ext cx="3024916" cy="563906"/>
          </a:xfrm>
        </p:spPr>
        <p:txBody>
          <a:bodyPr/>
          <a:lstStyle/>
          <a:p>
            <a:r>
              <a:rPr lang="en-US" altLang="ko-KR" b="1"/>
              <a:t>Execute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71638"/>
            <a:ext cx="4335262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Execute Website</a:t>
            </a:r>
            <a:endParaRPr lang="en-US" altLang="ko-KR" sz="2800" b="0" dirty="0">
              <a:ln w="3175">
                <a:noFill/>
              </a:ln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E547E8-8202-4E39-836F-0743C3C036F1}"/>
              </a:ext>
            </a:extLst>
          </p:cNvPr>
          <p:cNvSpPr/>
          <p:nvPr/>
        </p:nvSpPr>
        <p:spPr>
          <a:xfrm>
            <a:off x="5549661" y="3361382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7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5A19-1936-4B8B-8C4C-79136A74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스마트홈 아파트 단지</a:t>
            </a:r>
          </a:p>
        </p:txBody>
      </p:sp>
      <p:pic>
        <p:nvPicPr>
          <p:cNvPr id="8" name="그래픽 7" descr="도시">
            <a:extLst>
              <a:ext uri="{FF2B5EF4-FFF2-40B4-BE49-F238E27FC236}">
                <a16:creationId xmlns:a16="http://schemas.microsoft.com/office/drawing/2014/main" id="{352CFD87-0B7A-4EEC-BE65-7D700A09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2123" y="2519494"/>
            <a:ext cx="1819012" cy="1819012"/>
          </a:xfrm>
          <a:prstGeom prst="rect">
            <a:avLst/>
          </a:prstGeom>
        </p:spPr>
      </p:pic>
      <p:pic>
        <p:nvPicPr>
          <p:cNvPr id="9" name="그래픽 8" descr="건물">
            <a:extLst>
              <a:ext uri="{FF2B5EF4-FFF2-40B4-BE49-F238E27FC236}">
                <a16:creationId xmlns:a16="http://schemas.microsoft.com/office/drawing/2014/main" id="{572E7254-FBB1-4436-8EED-46AE68BAE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143" y="3094175"/>
            <a:ext cx="914400" cy="914400"/>
          </a:xfrm>
          <a:prstGeom prst="rect">
            <a:avLst/>
          </a:prstGeom>
        </p:spPr>
      </p:pic>
      <p:pic>
        <p:nvPicPr>
          <p:cNvPr id="11" name="그래픽 10" descr="홈">
            <a:extLst>
              <a:ext uri="{FF2B5EF4-FFF2-40B4-BE49-F238E27FC236}">
                <a16:creationId xmlns:a16="http://schemas.microsoft.com/office/drawing/2014/main" id="{32EEEBEA-5E9F-4467-ADE9-569D18F8C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7857" y="3064079"/>
            <a:ext cx="914400" cy="914400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14BFD44-DEAD-4772-8EE8-4E5B300C2574}"/>
              </a:ext>
            </a:extLst>
          </p:cNvPr>
          <p:cNvSpPr/>
          <p:nvPr/>
        </p:nvSpPr>
        <p:spPr>
          <a:xfrm>
            <a:off x="5502731" y="3261955"/>
            <a:ext cx="578840" cy="578840"/>
          </a:xfrm>
          <a:prstGeom prst="mathMultiply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8789AB1-065A-4BBF-B282-48F41BE17256}"/>
              </a:ext>
            </a:extLst>
          </p:cNvPr>
          <p:cNvSpPr txBox="1">
            <a:spLocks/>
          </p:cNvSpPr>
          <p:nvPr/>
        </p:nvSpPr>
        <p:spPr>
          <a:xfrm>
            <a:off x="6196759" y="3261955"/>
            <a:ext cx="578840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5</a:t>
            </a:r>
          </a:p>
        </p:txBody>
      </p:sp>
      <p:sp>
        <p:nvSpPr>
          <p:cNvPr id="14" name="같음 기호 13">
            <a:extLst>
              <a:ext uri="{FF2B5EF4-FFF2-40B4-BE49-F238E27FC236}">
                <a16:creationId xmlns:a16="http://schemas.microsoft.com/office/drawing/2014/main" id="{A5E014C8-E3F5-4A43-A033-BF3A4C65367C}"/>
              </a:ext>
            </a:extLst>
          </p:cNvPr>
          <p:cNvSpPr/>
          <p:nvPr/>
        </p:nvSpPr>
        <p:spPr>
          <a:xfrm>
            <a:off x="3548996" y="3261955"/>
            <a:ext cx="567808" cy="567808"/>
          </a:xfrm>
          <a:prstGeom prst="mathEqual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같음 기호 24">
            <a:extLst>
              <a:ext uri="{FF2B5EF4-FFF2-40B4-BE49-F238E27FC236}">
                <a16:creationId xmlns:a16="http://schemas.microsoft.com/office/drawing/2014/main" id="{3973E2AC-EBD5-4FC7-9D2C-92A3B2EE7D2C}"/>
              </a:ext>
            </a:extLst>
          </p:cNvPr>
          <p:cNvSpPr/>
          <p:nvPr/>
        </p:nvSpPr>
        <p:spPr>
          <a:xfrm>
            <a:off x="7286213" y="3261955"/>
            <a:ext cx="567808" cy="567808"/>
          </a:xfrm>
          <a:prstGeom prst="mathEqual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211D46D1-32B4-4132-B875-94E1FBEEB2E1}"/>
              </a:ext>
            </a:extLst>
          </p:cNvPr>
          <p:cNvSpPr/>
          <p:nvPr/>
        </p:nvSpPr>
        <p:spPr>
          <a:xfrm>
            <a:off x="9562835" y="3261955"/>
            <a:ext cx="578840" cy="578840"/>
          </a:xfrm>
          <a:prstGeom prst="mathMultiply">
            <a:avLst/>
          </a:prstGeom>
          <a:solidFill>
            <a:srgbClr val="09347E"/>
          </a:solidFill>
          <a:ln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C09C956D-6C35-4D07-985A-0B9AA2160C42}"/>
              </a:ext>
            </a:extLst>
          </p:cNvPr>
          <p:cNvSpPr txBox="1">
            <a:spLocks/>
          </p:cNvSpPr>
          <p:nvPr/>
        </p:nvSpPr>
        <p:spPr>
          <a:xfrm>
            <a:off x="10442253" y="3261955"/>
            <a:ext cx="578840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50</a:t>
            </a:r>
          </a:p>
        </p:txBody>
      </p:sp>
      <p:sp>
        <p:nvSpPr>
          <p:cNvPr id="32" name="부제목 5">
            <a:extLst>
              <a:ext uri="{FF2B5EF4-FFF2-40B4-BE49-F238E27FC236}">
                <a16:creationId xmlns:a16="http://schemas.microsoft.com/office/drawing/2014/main" id="{47817AB4-F7BB-4EBF-9B77-D6C1AAF0DC02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311135"/>
            <a:ext cx="4425708" cy="198732"/>
          </a:xfrm>
        </p:spPr>
        <p:txBody>
          <a:bodyPr/>
          <a:lstStyle/>
          <a:p>
            <a:r>
              <a:rPr lang="en-US" altLang="ko-KR" b="1"/>
              <a:t>Smart Home Apartment Complex</a:t>
            </a:r>
            <a:endParaRPr lang="ko-KR" altLang="en-US" b="1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B63010D2-2F00-4D49-B2B4-97F6C73A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  <a:noFill/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0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3110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4" grpId="0" animBg="1"/>
      <p:bldP spid="25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55A19-1936-4B8B-8C4C-79136A74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스마트홈 구조</a:t>
            </a:r>
          </a:p>
        </p:txBody>
      </p:sp>
      <p:sp>
        <p:nvSpPr>
          <p:cNvPr id="32" name="부제목 5">
            <a:extLst>
              <a:ext uri="{FF2B5EF4-FFF2-40B4-BE49-F238E27FC236}">
                <a16:creationId xmlns:a16="http://schemas.microsoft.com/office/drawing/2014/main" id="{47817AB4-F7BB-4EBF-9B77-D6C1AAF0DC02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894865" y="1311135"/>
            <a:ext cx="4425708" cy="198732"/>
          </a:xfrm>
        </p:spPr>
        <p:txBody>
          <a:bodyPr/>
          <a:lstStyle/>
          <a:p>
            <a:r>
              <a:rPr lang="en-US" altLang="ko-KR" b="1"/>
              <a:t>Smart Home Structure</a:t>
            </a:r>
            <a:endParaRPr lang="ko-KR" altLang="en-US" b="1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700FFC45-5608-4130-94CF-369357D01DB8}"/>
              </a:ext>
            </a:extLst>
          </p:cNvPr>
          <p:cNvSpPr/>
          <p:nvPr/>
        </p:nvSpPr>
        <p:spPr>
          <a:xfrm>
            <a:off x="3730304" y="1720624"/>
            <a:ext cx="4731391" cy="4597167"/>
          </a:xfrm>
          <a:prstGeom prst="frame">
            <a:avLst>
              <a:gd name="adj1" fmla="val 1369"/>
            </a:avLst>
          </a:prstGeom>
          <a:solidFill>
            <a:srgbClr val="093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9D21F0-1280-4829-9534-9F17D389B877}"/>
              </a:ext>
            </a:extLst>
          </p:cNvPr>
          <p:cNvCxnSpPr/>
          <p:nvPr/>
        </p:nvCxnSpPr>
        <p:spPr>
          <a:xfrm>
            <a:off x="3730304" y="2483142"/>
            <a:ext cx="4731391" cy="0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1E3137-48B5-4FB6-8FB8-37CDBBFEA007}"/>
              </a:ext>
            </a:extLst>
          </p:cNvPr>
          <p:cNvCxnSpPr>
            <a:cxnSpLocks/>
          </p:cNvCxnSpPr>
          <p:nvPr/>
        </p:nvCxnSpPr>
        <p:spPr>
          <a:xfrm>
            <a:off x="6126760" y="4018326"/>
            <a:ext cx="0" cy="2239861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2ABD3B-8EF3-4DCF-A8BC-BD5C1F965B6C}"/>
              </a:ext>
            </a:extLst>
          </p:cNvPr>
          <p:cNvCxnSpPr/>
          <p:nvPr/>
        </p:nvCxnSpPr>
        <p:spPr>
          <a:xfrm>
            <a:off x="3730304" y="5117284"/>
            <a:ext cx="4731391" cy="0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11F9D26-FC21-4AA5-94A2-0F2E82570828}"/>
              </a:ext>
            </a:extLst>
          </p:cNvPr>
          <p:cNvCxnSpPr/>
          <p:nvPr/>
        </p:nvCxnSpPr>
        <p:spPr>
          <a:xfrm>
            <a:off x="3730304" y="3582100"/>
            <a:ext cx="2365696" cy="0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1937E8-6D1B-4A55-81E5-0F0358AB1C42}"/>
              </a:ext>
            </a:extLst>
          </p:cNvPr>
          <p:cNvCxnSpPr>
            <a:cxnSpLocks/>
          </p:cNvCxnSpPr>
          <p:nvPr/>
        </p:nvCxnSpPr>
        <p:spPr>
          <a:xfrm>
            <a:off x="3730304" y="4002946"/>
            <a:ext cx="2396456" cy="0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B5F9AC-694C-4759-8BB3-6BFBFED437EB}"/>
              </a:ext>
            </a:extLst>
          </p:cNvPr>
          <p:cNvCxnSpPr/>
          <p:nvPr/>
        </p:nvCxnSpPr>
        <p:spPr>
          <a:xfrm flipV="1">
            <a:off x="6096000" y="2483142"/>
            <a:ext cx="0" cy="1098958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473A68-0500-4259-A6B5-2B635949CCA7}"/>
              </a:ext>
            </a:extLst>
          </p:cNvPr>
          <p:cNvCxnSpPr/>
          <p:nvPr/>
        </p:nvCxnSpPr>
        <p:spPr>
          <a:xfrm>
            <a:off x="4362275" y="2483142"/>
            <a:ext cx="0" cy="1098958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6F18EB-F3A5-4A7C-9031-1297861E46E9}"/>
              </a:ext>
            </a:extLst>
          </p:cNvPr>
          <p:cNvCxnSpPr/>
          <p:nvPr/>
        </p:nvCxnSpPr>
        <p:spPr>
          <a:xfrm>
            <a:off x="4362275" y="4018326"/>
            <a:ext cx="0" cy="1098958"/>
          </a:xfrm>
          <a:prstGeom prst="line">
            <a:avLst/>
          </a:prstGeom>
          <a:ln w="38100">
            <a:solidFill>
              <a:srgbClr val="093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291B3834-505C-4C51-8949-9F1819E517E3}"/>
              </a:ext>
            </a:extLst>
          </p:cNvPr>
          <p:cNvSpPr txBox="1">
            <a:spLocks/>
          </p:cNvSpPr>
          <p:nvPr/>
        </p:nvSpPr>
        <p:spPr>
          <a:xfrm>
            <a:off x="6579711" y="3658593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거실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2660B55-36FE-45F9-B3E9-D6DACB0927DE}"/>
              </a:ext>
            </a:extLst>
          </p:cNvPr>
          <p:cNvSpPr txBox="1">
            <a:spLocks/>
          </p:cNvSpPr>
          <p:nvPr/>
        </p:nvSpPr>
        <p:spPr>
          <a:xfrm>
            <a:off x="6579711" y="5528841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부엌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D945C937-90DD-40AE-9183-C75A6A4A261A}"/>
              </a:ext>
            </a:extLst>
          </p:cNvPr>
          <p:cNvSpPr txBox="1">
            <a:spLocks/>
          </p:cNvSpPr>
          <p:nvPr/>
        </p:nvSpPr>
        <p:spPr>
          <a:xfrm>
            <a:off x="4244776" y="5530216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베란다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56AF534-BCFE-423C-9DB1-F79BCC6FCDDA}"/>
              </a:ext>
            </a:extLst>
          </p:cNvPr>
          <p:cNvSpPr txBox="1">
            <a:spLocks/>
          </p:cNvSpPr>
          <p:nvPr/>
        </p:nvSpPr>
        <p:spPr>
          <a:xfrm>
            <a:off x="5440232" y="1950085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베란다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8BA09CAE-2521-4B4A-9B9E-552930A1242A}"/>
              </a:ext>
            </a:extLst>
          </p:cNvPr>
          <p:cNvSpPr txBox="1">
            <a:spLocks/>
          </p:cNvSpPr>
          <p:nvPr/>
        </p:nvSpPr>
        <p:spPr>
          <a:xfrm>
            <a:off x="4573371" y="2878621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개인방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CD4143ED-4487-4AD4-975E-2C97D1F9EA4C}"/>
              </a:ext>
            </a:extLst>
          </p:cNvPr>
          <p:cNvSpPr txBox="1">
            <a:spLocks/>
          </p:cNvSpPr>
          <p:nvPr/>
        </p:nvSpPr>
        <p:spPr>
          <a:xfrm>
            <a:off x="4567806" y="4415878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개인방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BB91C6AB-472E-4239-9191-6E621B5D126F}"/>
              </a:ext>
            </a:extLst>
          </p:cNvPr>
          <p:cNvSpPr txBox="1">
            <a:spLocks/>
          </p:cNvSpPr>
          <p:nvPr/>
        </p:nvSpPr>
        <p:spPr>
          <a:xfrm>
            <a:off x="4300756" y="3644587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복도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0C10B29-5E99-4C84-8732-030FDCA43A1E}"/>
              </a:ext>
            </a:extLst>
          </p:cNvPr>
          <p:cNvSpPr txBox="1">
            <a:spLocks/>
          </p:cNvSpPr>
          <p:nvPr/>
        </p:nvSpPr>
        <p:spPr>
          <a:xfrm>
            <a:off x="3389152" y="2858284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화</a:t>
            </a:r>
            <a:endParaRPr lang="en-US" altLang="ko-KR" sz="2000"/>
          </a:p>
          <a:p>
            <a:r>
              <a:rPr lang="ko-KR" altLang="en-US" sz="2000"/>
              <a:t>장</a:t>
            </a:r>
            <a:endParaRPr lang="en-US" altLang="ko-KR" sz="2000"/>
          </a:p>
          <a:p>
            <a:r>
              <a:rPr lang="ko-KR" altLang="en-US" sz="2000"/>
              <a:t>실</a:t>
            </a:r>
            <a:endParaRPr lang="en-US" altLang="ko-KR" sz="2000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5CAE6DCD-483F-4F7E-BB15-B13F378B5764}"/>
              </a:ext>
            </a:extLst>
          </p:cNvPr>
          <p:cNvSpPr txBox="1">
            <a:spLocks/>
          </p:cNvSpPr>
          <p:nvPr/>
        </p:nvSpPr>
        <p:spPr>
          <a:xfrm>
            <a:off x="3389152" y="4386564"/>
            <a:ext cx="1311534" cy="317789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347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화</a:t>
            </a:r>
            <a:endParaRPr lang="en-US" altLang="ko-KR" sz="2000"/>
          </a:p>
          <a:p>
            <a:r>
              <a:rPr lang="ko-KR" altLang="en-US" sz="2000"/>
              <a:t>장</a:t>
            </a:r>
            <a:endParaRPr lang="en-US" altLang="ko-KR" sz="2000"/>
          </a:p>
          <a:p>
            <a:r>
              <a:rPr lang="ko-KR" altLang="en-US" sz="2000"/>
              <a:t>실</a:t>
            </a:r>
            <a:endParaRPr lang="en-US" altLang="ko-KR" sz="20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4A1C13D-0F48-40BC-B045-0FA8FF31A865}"/>
              </a:ext>
            </a:extLst>
          </p:cNvPr>
          <p:cNvSpPr/>
          <p:nvPr/>
        </p:nvSpPr>
        <p:spPr>
          <a:xfrm>
            <a:off x="7699523" y="2994381"/>
            <a:ext cx="1242100" cy="1242100"/>
          </a:xfrm>
          <a:prstGeom prst="ellipse">
            <a:avLst/>
          </a:prstGeom>
          <a:noFill/>
          <a:ln w="381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9347E"/>
                </a:solidFill>
              </a:rPr>
              <a:t>IOT</a:t>
            </a:r>
            <a:endParaRPr lang="ko-KR" altLang="en-US" b="1">
              <a:solidFill>
                <a:srgbClr val="09347E"/>
              </a:solidFill>
            </a:endParaRPr>
          </a:p>
        </p:txBody>
      </p:sp>
      <p:pic>
        <p:nvPicPr>
          <p:cNvPr id="40" name="그래픽 39" descr="텔레비전">
            <a:extLst>
              <a:ext uri="{FF2B5EF4-FFF2-40B4-BE49-F238E27FC236}">
                <a16:creationId xmlns:a16="http://schemas.microsoft.com/office/drawing/2014/main" id="{B4446F45-C094-4ECB-A4D0-414010F7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130" y="1998629"/>
            <a:ext cx="914400" cy="914400"/>
          </a:xfrm>
          <a:prstGeom prst="rect">
            <a:avLst/>
          </a:prstGeom>
        </p:spPr>
      </p:pic>
      <p:pic>
        <p:nvPicPr>
          <p:cNvPr id="41" name="그래픽 40" descr="원격 제어">
            <a:extLst>
              <a:ext uri="{FF2B5EF4-FFF2-40B4-BE49-F238E27FC236}">
                <a16:creationId xmlns:a16="http://schemas.microsoft.com/office/drawing/2014/main" id="{44C3092C-5723-41CB-82F0-D30DC0E71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4294" y="3779281"/>
            <a:ext cx="914400" cy="914400"/>
          </a:xfrm>
          <a:prstGeom prst="rect">
            <a:avLst/>
          </a:prstGeom>
        </p:spPr>
      </p:pic>
      <p:pic>
        <p:nvPicPr>
          <p:cNvPr id="42" name="그래픽 41" descr="램프">
            <a:extLst>
              <a:ext uri="{FF2B5EF4-FFF2-40B4-BE49-F238E27FC236}">
                <a16:creationId xmlns:a16="http://schemas.microsoft.com/office/drawing/2014/main" id="{6331AA70-14EA-45D6-8BE3-9956BBDBD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7200" y="4693681"/>
            <a:ext cx="914400" cy="9144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D570681-1DFD-4695-8B8A-14BFFFD29C3D}"/>
              </a:ext>
            </a:extLst>
          </p:cNvPr>
          <p:cNvSpPr/>
          <p:nvPr/>
        </p:nvSpPr>
        <p:spPr>
          <a:xfrm>
            <a:off x="7699523" y="2994381"/>
            <a:ext cx="1242100" cy="1242100"/>
          </a:xfrm>
          <a:prstGeom prst="ellipse">
            <a:avLst/>
          </a:prstGeom>
          <a:noFill/>
          <a:ln w="38100">
            <a:solidFill>
              <a:srgbClr val="093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09347E"/>
                </a:solidFill>
              </a:rPr>
              <a:t>Power</a:t>
            </a:r>
            <a:endParaRPr lang="ko-KR" altLang="en-US" b="1">
              <a:solidFill>
                <a:srgbClr val="09347E"/>
              </a:solidFill>
            </a:endParaRPr>
          </a:p>
        </p:txBody>
      </p:sp>
      <p:pic>
        <p:nvPicPr>
          <p:cNvPr id="44" name="그래픽 43" descr="물">
            <a:extLst>
              <a:ext uri="{FF2B5EF4-FFF2-40B4-BE49-F238E27FC236}">
                <a16:creationId xmlns:a16="http://schemas.microsoft.com/office/drawing/2014/main" id="{8B1A243F-B6C1-4A99-ACD6-D708F98062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5947" y="2088679"/>
            <a:ext cx="914400" cy="914400"/>
          </a:xfrm>
          <a:prstGeom prst="rect">
            <a:avLst/>
          </a:prstGeom>
        </p:spPr>
      </p:pic>
      <p:pic>
        <p:nvPicPr>
          <p:cNvPr id="45" name="그래픽 44" descr="번개 표시">
            <a:extLst>
              <a:ext uri="{FF2B5EF4-FFF2-40B4-BE49-F238E27FC236}">
                <a16:creationId xmlns:a16="http://schemas.microsoft.com/office/drawing/2014/main" id="{7D3CA41F-1D84-4E67-9517-7BA4E39E0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6252" y="3561126"/>
            <a:ext cx="914400" cy="914400"/>
          </a:xfrm>
          <a:prstGeom prst="rect">
            <a:avLst/>
          </a:prstGeom>
        </p:spPr>
      </p:pic>
      <p:pic>
        <p:nvPicPr>
          <p:cNvPr id="46" name="그래픽 45" descr="계기">
            <a:extLst>
              <a:ext uri="{FF2B5EF4-FFF2-40B4-BE49-F238E27FC236}">
                <a16:creationId xmlns:a16="http://schemas.microsoft.com/office/drawing/2014/main" id="{054F6129-EB62-4B92-B4D4-3799EF9202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20543" y="4632465"/>
            <a:ext cx="914400" cy="914400"/>
          </a:xfrm>
          <a:prstGeom prst="rect">
            <a:avLst/>
          </a:prstGeom>
        </p:spPr>
      </p:pic>
      <p:sp>
        <p:nvSpPr>
          <p:cNvPr id="47" name="슬라이드 번호 개체 틀 4">
            <a:extLst>
              <a:ext uri="{FF2B5EF4-FFF2-40B4-BE49-F238E27FC236}">
                <a16:creationId xmlns:a16="http://schemas.microsoft.com/office/drawing/2014/main" id="{C03445DC-D286-4A53-AC22-E9932DDC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1844" y="6398009"/>
            <a:ext cx="576006" cy="204912"/>
          </a:xfrm>
          <a:noFill/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9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39" grpId="1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26" y="3011811"/>
            <a:ext cx="2776663" cy="563906"/>
          </a:xfrm>
        </p:spPr>
        <p:txBody>
          <a:bodyPr/>
          <a:lstStyle/>
          <a:p>
            <a:r>
              <a:rPr lang="en-US" altLang="ko-KR" b="1"/>
              <a:t>Diagram</a:t>
            </a:r>
            <a:endParaRPr lang="ko-KR" altLang="en-US" b="1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F4F541-5329-42DD-8958-EE5F36FB1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71638"/>
            <a:ext cx="4335262" cy="3443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ER - Diagram</a:t>
            </a: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endParaRPr lang="en-US" altLang="ko-KR" sz="2800" b="0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800" b="0">
                <a:ln w="3175">
                  <a:noFill/>
                </a:ln>
              </a:rPr>
              <a:t>Class Diagram</a:t>
            </a:r>
            <a:endParaRPr lang="en-US" altLang="ko-KR" sz="2800" b="0" dirty="0">
              <a:ln w="3175">
                <a:noFill/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C678F3-E60F-4B4D-8FF9-A7B0B181F522}"/>
              </a:ext>
            </a:extLst>
          </p:cNvPr>
          <p:cNvSpPr/>
          <p:nvPr/>
        </p:nvSpPr>
        <p:spPr>
          <a:xfrm>
            <a:off x="5574219" y="2893431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057741-49CC-4692-B9C1-D72E6A81DC9D}"/>
              </a:ext>
            </a:extLst>
          </p:cNvPr>
          <p:cNvSpPr/>
          <p:nvPr/>
        </p:nvSpPr>
        <p:spPr>
          <a:xfrm>
            <a:off x="5580268" y="3715005"/>
            <a:ext cx="135236" cy="135236"/>
          </a:xfrm>
          <a:prstGeom prst="ellipse">
            <a:avLst/>
          </a:prstGeom>
          <a:solidFill>
            <a:srgbClr val="EE2F27"/>
          </a:solidFill>
          <a:ln w="88900">
            <a:noFill/>
          </a:ln>
          <a:effectLst>
            <a:outerShdw dist="63500" dir="2700000" algn="ctr" rotWithShape="0">
              <a:srgbClr val="FFFF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E9A69-08B4-4057-8161-19AC0E69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 - Diagram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868A3-B87F-4E50-AA90-C43D0E01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D36F201-29DC-4A70-AE55-025E9063DCB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b="1"/>
              <a:t>Entity Relations</a:t>
            </a:r>
            <a:endParaRPr lang="ko-KR" alt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15A63A-3E96-4CFF-94C6-0A458A400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688750"/>
            <a:ext cx="934532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E9A69-08B4-4057-8161-19AC0E69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 Diagram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868A3-B87F-4E50-AA90-C43D0E01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AD36F201-29DC-4A70-AE55-025E9063DCB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b="1"/>
              <a:t>Class Relations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67A3BC-057C-4660-A3E6-1E8F4E77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46" y="1755434"/>
            <a:ext cx="660174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347</Words>
  <Application>Microsoft Office PowerPoint</Application>
  <PresentationFormat>와이드스크린</PresentationFormat>
  <Paragraphs>219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나눔스퀘어</vt:lpstr>
      <vt:lpstr>나눔스퀘어 ExtraBold</vt:lpstr>
      <vt:lpstr>맑은 고딕</vt:lpstr>
      <vt:lpstr>Arial</vt:lpstr>
      <vt:lpstr>Office 테마</vt:lpstr>
      <vt:lpstr>Smart Home Managing Application</vt:lpstr>
      <vt:lpstr>PowerPoint 프레젠테이션</vt:lpstr>
      <vt:lpstr>PowerPoint 프레젠테이션</vt:lpstr>
      <vt:lpstr>프로젝트 기본 아이디어</vt:lpstr>
      <vt:lpstr>스마트홈 아파트 단지</vt:lpstr>
      <vt:lpstr>스마트홈 구조</vt:lpstr>
      <vt:lpstr>PowerPoint 프레젠테이션</vt:lpstr>
      <vt:lpstr>ER - Diagram</vt:lpstr>
      <vt:lpstr>Class Diagram</vt:lpstr>
      <vt:lpstr>PowerPoint 프레젠테이션</vt:lpstr>
      <vt:lpstr>Starting Page Interface</vt:lpstr>
      <vt:lpstr>Login Page Interface</vt:lpstr>
      <vt:lpstr>Login Page Query</vt:lpstr>
      <vt:lpstr>Join Page Interface</vt:lpstr>
      <vt:lpstr>Join Page Query</vt:lpstr>
      <vt:lpstr>Main Page Interface</vt:lpstr>
      <vt:lpstr>Living Room Page Interface</vt:lpstr>
      <vt:lpstr>Living Room Page Query</vt:lpstr>
      <vt:lpstr>Dining Room Page Interface</vt:lpstr>
      <vt:lpstr>Dining Room Page Query</vt:lpstr>
      <vt:lpstr> Private Room Page Interface</vt:lpstr>
      <vt:lpstr>Private Room Page Query</vt:lpstr>
      <vt:lpstr> Bath Room Page Interface</vt:lpstr>
      <vt:lpstr>Bath Room Page Query</vt:lpstr>
      <vt:lpstr> Veranda Page Interface</vt:lpstr>
      <vt:lpstr>Veranda Page Query</vt:lpstr>
      <vt:lpstr> Hallways Page Interface</vt:lpstr>
      <vt:lpstr>Hallways Page Query</vt:lpstr>
      <vt:lpstr>PowerPoint 프레젠테이션</vt:lpstr>
      <vt:lpstr>Database System</vt:lpstr>
      <vt:lpstr>Database</vt:lpstr>
      <vt:lpstr>MySQL</vt:lpstr>
      <vt:lpstr>Connection</vt:lpstr>
      <vt:lpstr>Connection</vt:lpstr>
      <vt:lpstr>PowerPoint 프레젠테이션</vt:lpstr>
      <vt:lpstr>Server System</vt:lpstr>
      <vt:lpstr>Connection</vt:lpstr>
      <vt:lpstr>PowerPoint 프레젠테이션</vt:lpstr>
      <vt:lpstr>URL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unsyg</cp:lastModifiedBy>
  <cp:revision>497</cp:revision>
  <dcterms:created xsi:type="dcterms:W3CDTF">2017-12-10T15:04:34Z</dcterms:created>
  <dcterms:modified xsi:type="dcterms:W3CDTF">2021-06-18T08:29:47Z</dcterms:modified>
</cp:coreProperties>
</file>