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7C5A4-0B60-2E45-9E72-F0434A26F07F}" v="23" dt="2025-03-16T06:28:26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2"/>
  </p:normalViewPr>
  <p:slideViewPr>
    <p:cSldViewPr snapToGrid="0" snapToObjects="1">
      <p:cViewPr varScale="1">
        <p:scale>
          <a:sx n="138" d="100"/>
          <a:sy n="138" d="100"/>
        </p:scale>
        <p:origin x="7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mesgen Mesfin Tewolde" userId="93297dd6-7b86-4d5d-a236-75b0ce88bb09" providerId="ADAL" clId="{DE27C5A4-0B60-2E45-9E72-F0434A26F07F}"/>
    <pc:docChg chg="undo custSel addSld modSld">
      <pc:chgData name="Temesgen Mesfin Tewolde" userId="93297dd6-7b86-4d5d-a236-75b0ce88bb09" providerId="ADAL" clId="{DE27C5A4-0B60-2E45-9E72-F0434A26F07F}" dt="2025-03-16T06:29:31.899" v="313" actId="26606"/>
      <pc:docMkLst>
        <pc:docMk/>
      </pc:docMkLst>
      <pc:sldChg chg="addSp modSp mod setBg addAnim">
        <pc:chgData name="Temesgen Mesfin Tewolde" userId="93297dd6-7b86-4d5d-a236-75b0ce88bb09" providerId="ADAL" clId="{DE27C5A4-0B60-2E45-9E72-F0434A26F07F}" dt="2025-03-16T06:00:23.603" v="2"/>
        <pc:sldMkLst>
          <pc:docMk/>
          <pc:sldMk cId="0" sldId="256"/>
        </pc:sldMkLst>
        <pc:spChg chg="mod">
          <ac:chgData name="Temesgen Mesfin Tewolde" userId="93297dd6-7b86-4d5d-a236-75b0ce88bb09" providerId="ADAL" clId="{DE27C5A4-0B60-2E45-9E72-F0434A26F07F}" dt="2025-03-16T06:00:23.588" v="0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Temesgen Mesfin Tewolde" userId="93297dd6-7b86-4d5d-a236-75b0ce88bb09" providerId="ADAL" clId="{DE27C5A4-0B60-2E45-9E72-F0434A26F07F}" dt="2025-03-16T06:00:23.588" v="0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Temesgen Mesfin Tewolde" userId="93297dd6-7b86-4d5d-a236-75b0ce88bb09" providerId="ADAL" clId="{DE27C5A4-0B60-2E45-9E72-F0434A26F07F}" dt="2025-03-16T06:00:23.588" v="0" actId="26606"/>
          <ac:spMkLst>
            <pc:docMk/>
            <pc:sldMk cId="0" sldId="256"/>
            <ac:spMk id="9" creationId="{4D60F200-5EB0-B223-2439-C96C67F0FEE1}"/>
          </ac:spMkLst>
        </pc:spChg>
        <pc:spChg chg="add">
          <ac:chgData name="Temesgen Mesfin Tewolde" userId="93297dd6-7b86-4d5d-a236-75b0ce88bb09" providerId="ADAL" clId="{DE27C5A4-0B60-2E45-9E72-F0434A26F07F}" dt="2025-03-16T06:00:23.588" v="0" actId="26606"/>
          <ac:spMkLst>
            <pc:docMk/>
            <pc:sldMk cId="0" sldId="256"/>
            <ac:spMk id="11" creationId="{F92CB243-67C5-E304-31A0-4D7D607BAFBA}"/>
          </ac:spMkLst>
        </pc:spChg>
        <pc:spChg chg="add">
          <ac:chgData name="Temesgen Mesfin Tewolde" userId="93297dd6-7b86-4d5d-a236-75b0ce88bb09" providerId="ADAL" clId="{DE27C5A4-0B60-2E45-9E72-F0434A26F07F}" dt="2025-03-16T06:00:23.588" v="0" actId="26606"/>
          <ac:spMkLst>
            <pc:docMk/>
            <pc:sldMk cId="0" sldId="256"/>
            <ac:spMk id="13" creationId="{11A95761-C93E-94BF-087D-D2A823789EAB}"/>
          </ac:spMkLst>
        </pc:spChg>
        <pc:spChg chg="add">
          <ac:chgData name="Temesgen Mesfin Tewolde" userId="93297dd6-7b86-4d5d-a236-75b0ce88bb09" providerId="ADAL" clId="{DE27C5A4-0B60-2E45-9E72-F0434A26F07F}" dt="2025-03-16T06:00:23.588" v="0" actId="26606"/>
          <ac:spMkLst>
            <pc:docMk/>
            <pc:sldMk cId="0" sldId="256"/>
            <ac:spMk id="15" creationId="{6E63D1A5-FD49-4756-F62E-786C34E631EF}"/>
          </ac:spMkLst>
        </pc:spChg>
        <pc:picChg chg="add">
          <ac:chgData name="Temesgen Mesfin Tewolde" userId="93297dd6-7b86-4d5d-a236-75b0ce88bb09" providerId="ADAL" clId="{DE27C5A4-0B60-2E45-9E72-F0434A26F07F}" dt="2025-03-16T06:00:23.588" v="0" actId="26606"/>
          <ac:picMkLst>
            <pc:docMk/>
            <pc:sldMk cId="0" sldId="256"/>
            <ac:picMk id="5" creationId="{AB07504E-4FC8-4791-EAB0-45FEC585096C}"/>
          </ac:picMkLst>
        </pc:picChg>
      </pc:sldChg>
      <pc:sldChg chg="addSp delSp modSp mod">
        <pc:chgData name="Temesgen Mesfin Tewolde" userId="93297dd6-7b86-4d5d-a236-75b0ce88bb09" providerId="ADAL" clId="{DE27C5A4-0B60-2E45-9E72-F0434A26F07F}" dt="2025-03-16T06:11:59.521" v="57" actId="26606"/>
        <pc:sldMkLst>
          <pc:docMk/>
          <pc:sldMk cId="0" sldId="257"/>
        </pc:sldMkLst>
        <pc:spChg chg="del mod">
          <ac:chgData name="Temesgen Mesfin Tewolde" userId="93297dd6-7b86-4d5d-a236-75b0ce88bb09" providerId="ADAL" clId="{DE27C5A4-0B60-2E45-9E72-F0434A26F07F}" dt="2025-03-16T06:11:59.521" v="57" actId="26606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Temesgen Mesfin Tewolde" userId="93297dd6-7b86-4d5d-a236-75b0ce88bb09" providerId="ADAL" clId="{DE27C5A4-0B60-2E45-9E72-F0434A26F07F}" dt="2025-03-16T06:09:03.648" v="34" actId="57"/>
          <ac:spMkLst>
            <pc:docMk/>
            <pc:sldMk cId="0" sldId="257"/>
            <ac:spMk id="4" creationId="{C642B0BF-17E5-CD85-ABD6-FB69B6868FD3}"/>
          </ac:spMkLst>
        </pc:spChg>
        <pc:graphicFrameChg chg="add">
          <ac:chgData name="Temesgen Mesfin Tewolde" userId="93297dd6-7b86-4d5d-a236-75b0ce88bb09" providerId="ADAL" clId="{DE27C5A4-0B60-2E45-9E72-F0434A26F07F}" dt="2025-03-16T06:11:59.521" v="57" actId="26606"/>
          <ac:graphicFrameMkLst>
            <pc:docMk/>
            <pc:sldMk cId="0" sldId="257"/>
            <ac:graphicFrameMk id="6" creationId="{147B7ADD-5B5B-C20E-EF64-0EE6CE4DCBD8}"/>
          </ac:graphicFrameMkLst>
        </pc:graphicFrameChg>
      </pc:sldChg>
      <pc:sldChg chg="addSp delSp modSp mod setBg">
        <pc:chgData name="Temesgen Mesfin Tewolde" userId="93297dd6-7b86-4d5d-a236-75b0ce88bb09" providerId="ADAL" clId="{DE27C5A4-0B60-2E45-9E72-F0434A26F07F}" dt="2025-03-16T06:11:45.942" v="56" actId="26606"/>
        <pc:sldMkLst>
          <pc:docMk/>
          <pc:sldMk cId="0" sldId="258"/>
        </pc:sldMkLst>
        <pc:spChg chg="mod">
          <ac:chgData name="Temesgen Mesfin Tewolde" userId="93297dd6-7b86-4d5d-a236-75b0ce88bb09" providerId="ADAL" clId="{DE27C5A4-0B60-2E45-9E72-F0434A26F07F}" dt="2025-03-16T06:11:45.942" v="56" actId="26606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Temesgen Mesfin Tewolde" userId="93297dd6-7b86-4d5d-a236-75b0ce88bb09" providerId="ADAL" clId="{DE27C5A4-0B60-2E45-9E72-F0434A26F07F}" dt="2025-03-16T06:11:45.942" v="56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Temesgen Mesfin Tewolde" userId="93297dd6-7b86-4d5d-a236-75b0ce88bb09" providerId="ADAL" clId="{DE27C5A4-0B60-2E45-9E72-F0434A26F07F}" dt="2025-03-16T06:11:45.942" v="56" actId="26606"/>
          <ac:spMkLst>
            <pc:docMk/>
            <pc:sldMk cId="0" sldId="258"/>
            <ac:spMk id="9" creationId="{738F59A4-4431-460D-8E49-6E65C189A566}"/>
          </ac:spMkLst>
        </pc:spChg>
        <pc:grpChg chg="add">
          <ac:chgData name="Temesgen Mesfin Tewolde" userId="93297dd6-7b86-4d5d-a236-75b0ce88bb09" providerId="ADAL" clId="{DE27C5A4-0B60-2E45-9E72-F0434A26F07F}" dt="2025-03-16T06:11:45.942" v="56" actId="26606"/>
          <ac:grpSpMkLst>
            <pc:docMk/>
            <pc:sldMk cId="0" sldId="258"/>
            <ac:grpSpMk id="11" creationId="{8A919B9C-5C01-47E4-B2F2-45F589208ABF}"/>
          </ac:grpSpMkLst>
        </pc:grpChg>
        <pc:graphicFrameChg chg="add">
          <ac:chgData name="Temesgen Mesfin Tewolde" userId="93297dd6-7b86-4d5d-a236-75b0ce88bb09" providerId="ADAL" clId="{DE27C5A4-0B60-2E45-9E72-F0434A26F07F}" dt="2025-03-16T06:11:45.942" v="56" actId="26606"/>
          <ac:graphicFrameMkLst>
            <pc:docMk/>
            <pc:sldMk cId="0" sldId="258"/>
            <ac:graphicFrameMk id="5" creationId="{31497632-2AAE-09B2-27EC-F65C945A7580}"/>
          </ac:graphicFrameMkLst>
        </pc:graphicFrameChg>
      </pc:sldChg>
      <pc:sldChg chg="addSp delSp modSp mod setBg">
        <pc:chgData name="Temesgen Mesfin Tewolde" userId="93297dd6-7b86-4d5d-a236-75b0ce88bb09" providerId="ADAL" clId="{DE27C5A4-0B60-2E45-9E72-F0434A26F07F}" dt="2025-03-16T06:12:29.264" v="76" actId="26606"/>
        <pc:sldMkLst>
          <pc:docMk/>
          <pc:sldMk cId="0" sldId="259"/>
        </pc:sldMkLst>
        <pc:spChg chg="mod">
          <ac:chgData name="Temesgen Mesfin Tewolde" userId="93297dd6-7b86-4d5d-a236-75b0ce88bb09" providerId="ADAL" clId="{DE27C5A4-0B60-2E45-9E72-F0434A26F07F}" dt="2025-03-16T06:12:29.264" v="76" actId="26606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Temesgen Mesfin Tewolde" userId="93297dd6-7b86-4d5d-a236-75b0ce88bb09" providerId="ADAL" clId="{DE27C5A4-0B60-2E45-9E72-F0434A26F07F}" dt="2025-03-16T06:12:29.264" v="76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Temesgen Mesfin Tewolde" userId="93297dd6-7b86-4d5d-a236-75b0ce88bb09" providerId="ADAL" clId="{DE27C5A4-0B60-2E45-9E72-F0434A26F07F}" dt="2025-03-16T06:12:29.264" v="76" actId="26606"/>
          <ac:spMkLst>
            <pc:docMk/>
            <pc:sldMk cId="0" sldId="259"/>
            <ac:spMk id="9" creationId="{D9A7F3BF-8763-4074-AD77-92790AF314D1}"/>
          </ac:spMkLst>
        </pc:spChg>
        <pc:grpChg chg="add">
          <ac:chgData name="Temesgen Mesfin Tewolde" userId="93297dd6-7b86-4d5d-a236-75b0ce88bb09" providerId="ADAL" clId="{DE27C5A4-0B60-2E45-9E72-F0434A26F07F}" dt="2025-03-16T06:12:29.264" v="76" actId="26606"/>
          <ac:grpSpMkLst>
            <pc:docMk/>
            <pc:sldMk cId="0" sldId="259"/>
            <ac:grpSpMk id="11" creationId="{7A9648D6-B41B-42D0-A817-AE2607B0B5B8}"/>
          </ac:grpSpMkLst>
        </pc:grpChg>
        <pc:graphicFrameChg chg="add">
          <ac:chgData name="Temesgen Mesfin Tewolde" userId="93297dd6-7b86-4d5d-a236-75b0ce88bb09" providerId="ADAL" clId="{DE27C5A4-0B60-2E45-9E72-F0434A26F07F}" dt="2025-03-16T06:12:29.264" v="76" actId="26606"/>
          <ac:graphicFrameMkLst>
            <pc:docMk/>
            <pc:sldMk cId="0" sldId="259"/>
            <ac:graphicFrameMk id="5" creationId="{8E6D580B-A078-12F0-AFBC-4D10E18825F4}"/>
          </ac:graphicFrameMkLst>
        </pc:graphicFrameChg>
        <pc:cxnChg chg="add">
          <ac:chgData name="Temesgen Mesfin Tewolde" userId="93297dd6-7b86-4d5d-a236-75b0ce88bb09" providerId="ADAL" clId="{DE27C5A4-0B60-2E45-9E72-F0434A26F07F}" dt="2025-03-16T06:12:29.264" v="76" actId="26606"/>
          <ac:cxnSpMkLst>
            <pc:docMk/>
            <pc:sldMk cId="0" sldId="259"/>
            <ac:cxnSpMk id="16" creationId="{C49DA8F6-BCC1-4447-B54C-57856834B94B}"/>
          </ac:cxnSpMkLst>
        </pc:cxnChg>
      </pc:sldChg>
      <pc:sldChg chg="addSp delSp modSp mod">
        <pc:chgData name="Temesgen Mesfin Tewolde" userId="93297dd6-7b86-4d5d-a236-75b0ce88bb09" providerId="ADAL" clId="{DE27C5A4-0B60-2E45-9E72-F0434A26F07F}" dt="2025-03-16T06:12:58.338" v="87" actId="26606"/>
        <pc:sldMkLst>
          <pc:docMk/>
          <pc:sldMk cId="0" sldId="260"/>
        </pc:sldMkLst>
        <pc:spChg chg="mod">
          <ac:chgData name="Temesgen Mesfin Tewolde" userId="93297dd6-7b86-4d5d-a236-75b0ce88bb09" providerId="ADAL" clId="{DE27C5A4-0B60-2E45-9E72-F0434A26F07F}" dt="2025-03-16T06:08:35.708" v="11" actId="2763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Temesgen Mesfin Tewolde" userId="93297dd6-7b86-4d5d-a236-75b0ce88bb09" providerId="ADAL" clId="{DE27C5A4-0B60-2E45-9E72-F0434A26F07F}" dt="2025-03-16T06:12:58.338" v="87" actId="26606"/>
          <ac:spMkLst>
            <pc:docMk/>
            <pc:sldMk cId="0" sldId="260"/>
            <ac:spMk id="3" creationId="{00000000-0000-0000-0000-000000000000}"/>
          </ac:spMkLst>
        </pc:spChg>
        <pc:graphicFrameChg chg="add">
          <ac:chgData name="Temesgen Mesfin Tewolde" userId="93297dd6-7b86-4d5d-a236-75b0ce88bb09" providerId="ADAL" clId="{DE27C5A4-0B60-2E45-9E72-F0434A26F07F}" dt="2025-03-16T06:12:58.338" v="87" actId="26606"/>
          <ac:graphicFrameMkLst>
            <pc:docMk/>
            <pc:sldMk cId="0" sldId="260"/>
            <ac:graphicFrameMk id="5" creationId="{F81B89FE-FB68-D52F-763D-83A85B6FEBDF}"/>
          </ac:graphicFrameMkLst>
        </pc:graphicFrameChg>
      </pc:sldChg>
      <pc:sldChg chg="addSp delSp modSp mod">
        <pc:chgData name="Temesgen Mesfin Tewolde" userId="93297dd6-7b86-4d5d-a236-75b0ce88bb09" providerId="ADAL" clId="{DE27C5A4-0B60-2E45-9E72-F0434A26F07F}" dt="2025-03-16T06:15:02.659" v="205" actId="26606"/>
        <pc:sldMkLst>
          <pc:docMk/>
          <pc:sldMk cId="0" sldId="261"/>
        </pc:sldMkLst>
        <pc:spChg chg="mod">
          <ac:chgData name="Temesgen Mesfin Tewolde" userId="93297dd6-7b86-4d5d-a236-75b0ce88bb09" providerId="ADAL" clId="{DE27C5A4-0B60-2E45-9E72-F0434A26F07F}" dt="2025-03-16T06:08:35.722" v="12" actId="2763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Temesgen Mesfin Tewolde" userId="93297dd6-7b86-4d5d-a236-75b0ce88bb09" providerId="ADAL" clId="{DE27C5A4-0B60-2E45-9E72-F0434A26F07F}" dt="2025-03-16T06:15:02.659" v="205" actId="26606"/>
          <ac:spMkLst>
            <pc:docMk/>
            <pc:sldMk cId="0" sldId="261"/>
            <ac:spMk id="3" creationId="{00000000-0000-0000-0000-000000000000}"/>
          </ac:spMkLst>
        </pc:spChg>
        <pc:graphicFrameChg chg="add">
          <ac:chgData name="Temesgen Mesfin Tewolde" userId="93297dd6-7b86-4d5d-a236-75b0ce88bb09" providerId="ADAL" clId="{DE27C5A4-0B60-2E45-9E72-F0434A26F07F}" dt="2025-03-16T06:15:02.659" v="205" actId="26606"/>
          <ac:graphicFrameMkLst>
            <pc:docMk/>
            <pc:sldMk cId="0" sldId="261"/>
            <ac:graphicFrameMk id="5" creationId="{8D8F818D-AD29-5D9C-EEFC-2B1E0FBBC420}"/>
          </ac:graphicFrameMkLst>
        </pc:graphicFrameChg>
      </pc:sldChg>
      <pc:sldChg chg="addSp delSp modSp mod setBg">
        <pc:chgData name="Temesgen Mesfin Tewolde" userId="93297dd6-7b86-4d5d-a236-75b0ce88bb09" providerId="ADAL" clId="{DE27C5A4-0B60-2E45-9E72-F0434A26F07F}" dt="2025-03-16T06:15:29.426" v="216" actId="26606"/>
        <pc:sldMkLst>
          <pc:docMk/>
          <pc:sldMk cId="0" sldId="262"/>
        </pc:sldMkLst>
        <pc:spChg chg="mod">
          <ac:chgData name="Temesgen Mesfin Tewolde" userId="93297dd6-7b86-4d5d-a236-75b0ce88bb09" providerId="ADAL" clId="{DE27C5A4-0B60-2E45-9E72-F0434A26F07F}" dt="2025-03-16T06:15:29.426" v="216" actId="26606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Temesgen Mesfin Tewolde" userId="93297dd6-7b86-4d5d-a236-75b0ce88bb09" providerId="ADAL" clId="{DE27C5A4-0B60-2E45-9E72-F0434A26F07F}" dt="2025-03-16T06:15:29.426" v="216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Temesgen Mesfin Tewolde" userId="93297dd6-7b86-4d5d-a236-75b0ce88bb09" providerId="ADAL" clId="{DE27C5A4-0B60-2E45-9E72-F0434A26F07F}" dt="2025-03-16T06:15:29.426" v="216" actId="26606"/>
          <ac:spMkLst>
            <pc:docMk/>
            <pc:sldMk cId="0" sldId="262"/>
            <ac:spMk id="9" creationId="{BACC6370-2D7E-4714-9D71-7542949D7D5D}"/>
          </ac:spMkLst>
        </pc:spChg>
        <pc:spChg chg="add">
          <ac:chgData name="Temesgen Mesfin Tewolde" userId="93297dd6-7b86-4d5d-a236-75b0ce88bb09" providerId="ADAL" clId="{DE27C5A4-0B60-2E45-9E72-F0434A26F07F}" dt="2025-03-16T06:15:29.426" v="216" actId="26606"/>
          <ac:spMkLst>
            <pc:docMk/>
            <pc:sldMk cId="0" sldId="262"/>
            <ac:spMk id="11" creationId="{F68B3F68-107C-434F-AA38-110D5EA91B85}"/>
          </ac:spMkLst>
        </pc:spChg>
        <pc:spChg chg="add">
          <ac:chgData name="Temesgen Mesfin Tewolde" userId="93297dd6-7b86-4d5d-a236-75b0ce88bb09" providerId="ADAL" clId="{DE27C5A4-0B60-2E45-9E72-F0434A26F07F}" dt="2025-03-16T06:15:29.426" v="216" actId="26606"/>
          <ac:spMkLst>
            <pc:docMk/>
            <pc:sldMk cId="0" sldId="262"/>
            <ac:spMk id="13" creationId="{AAD0DBB9-1A4B-4391-81D4-CB19F9AB918A}"/>
          </ac:spMkLst>
        </pc:spChg>
        <pc:spChg chg="add">
          <ac:chgData name="Temesgen Mesfin Tewolde" userId="93297dd6-7b86-4d5d-a236-75b0ce88bb09" providerId="ADAL" clId="{DE27C5A4-0B60-2E45-9E72-F0434A26F07F}" dt="2025-03-16T06:15:29.426" v="216" actId="26606"/>
          <ac:spMkLst>
            <pc:docMk/>
            <pc:sldMk cId="0" sldId="262"/>
            <ac:spMk id="15" creationId="{063BBA22-50EA-4C4D-BE05-F1CE4E63AA56}"/>
          </ac:spMkLst>
        </pc:spChg>
        <pc:graphicFrameChg chg="add">
          <ac:chgData name="Temesgen Mesfin Tewolde" userId="93297dd6-7b86-4d5d-a236-75b0ce88bb09" providerId="ADAL" clId="{DE27C5A4-0B60-2E45-9E72-F0434A26F07F}" dt="2025-03-16T06:15:29.426" v="216" actId="26606"/>
          <ac:graphicFrameMkLst>
            <pc:docMk/>
            <pc:sldMk cId="0" sldId="262"/>
            <ac:graphicFrameMk id="5" creationId="{47CC5DA2-6608-7EDE-850C-60061706CFCE}"/>
          </ac:graphicFrameMkLst>
        </pc:graphicFrameChg>
      </pc:sldChg>
      <pc:sldChg chg="addSp delSp modSp mod">
        <pc:chgData name="Temesgen Mesfin Tewolde" userId="93297dd6-7b86-4d5d-a236-75b0ce88bb09" providerId="ADAL" clId="{DE27C5A4-0B60-2E45-9E72-F0434A26F07F}" dt="2025-03-16T06:15:58.252" v="225" actId="20577"/>
        <pc:sldMkLst>
          <pc:docMk/>
          <pc:sldMk cId="0" sldId="263"/>
        </pc:sldMkLst>
        <pc:spChg chg="mod">
          <ac:chgData name="Temesgen Mesfin Tewolde" userId="93297dd6-7b86-4d5d-a236-75b0ce88bb09" providerId="ADAL" clId="{DE27C5A4-0B60-2E45-9E72-F0434A26F07F}" dt="2025-03-16T06:08:35.762" v="14" actId="27636"/>
          <ac:spMkLst>
            <pc:docMk/>
            <pc:sldMk cId="0" sldId="263"/>
            <ac:spMk id="2" creationId="{00000000-0000-0000-0000-000000000000}"/>
          </ac:spMkLst>
        </pc:spChg>
        <pc:spChg chg="del">
          <ac:chgData name="Temesgen Mesfin Tewolde" userId="93297dd6-7b86-4d5d-a236-75b0ce88bb09" providerId="ADAL" clId="{DE27C5A4-0B60-2E45-9E72-F0434A26F07F}" dt="2025-03-16T06:15:47.883" v="217" actId="26606"/>
          <ac:spMkLst>
            <pc:docMk/>
            <pc:sldMk cId="0" sldId="263"/>
            <ac:spMk id="3" creationId="{00000000-0000-0000-0000-000000000000}"/>
          </ac:spMkLst>
        </pc:spChg>
        <pc:graphicFrameChg chg="add mod">
          <ac:chgData name="Temesgen Mesfin Tewolde" userId="93297dd6-7b86-4d5d-a236-75b0ce88bb09" providerId="ADAL" clId="{DE27C5A4-0B60-2E45-9E72-F0434A26F07F}" dt="2025-03-16T06:15:58.252" v="225" actId="20577"/>
          <ac:graphicFrameMkLst>
            <pc:docMk/>
            <pc:sldMk cId="0" sldId="263"/>
            <ac:graphicFrameMk id="5" creationId="{1D675F3A-373B-81B8-2A11-BBFE9F5BAC6D}"/>
          </ac:graphicFrameMkLst>
        </pc:graphicFrameChg>
      </pc:sldChg>
      <pc:sldChg chg="addSp delSp modSp mod setBg">
        <pc:chgData name="Temesgen Mesfin Tewolde" userId="93297dd6-7b86-4d5d-a236-75b0ce88bb09" providerId="ADAL" clId="{DE27C5A4-0B60-2E45-9E72-F0434A26F07F}" dt="2025-03-16T06:22:27.690" v="272" actId="26606"/>
        <pc:sldMkLst>
          <pc:docMk/>
          <pc:sldMk cId="0" sldId="264"/>
        </pc:sldMkLst>
        <pc:spChg chg="mod">
          <ac:chgData name="Temesgen Mesfin Tewolde" userId="93297dd6-7b86-4d5d-a236-75b0ce88bb09" providerId="ADAL" clId="{DE27C5A4-0B60-2E45-9E72-F0434A26F07F}" dt="2025-03-16T06:22:27.690" v="272" actId="26606"/>
          <ac:spMkLst>
            <pc:docMk/>
            <pc:sldMk cId="0" sldId="264"/>
            <ac:spMk id="2" creationId="{00000000-0000-0000-0000-000000000000}"/>
          </ac:spMkLst>
        </pc:spChg>
        <pc:spChg chg="add del mod">
          <ac:chgData name="Temesgen Mesfin Tewolde" userId="93297dd6-7b86-4d5d-a236-75b0ce88bb09" providerId="ADAL" clId="{DE27C5A4-0B60-2E45-9E72-F0434A26F07F}" dt="2025-03-16T06:22:27.690" v="272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Temesgen Mesfin Tewolde" userId="93297dd6-7b86-4d5d-a236-75b0ce88bb09" providerId="ADAL" clId="{DE27C5A4-0B60-2E45-9E72-F0434A26F07F}" dt="2025-03-16T06:22:27.690" v="272" actId="26606"/>
          <ac:spMkLst>
            <pc:docMk/>
            <pc:sldMk cId="0" sldId="264"/>
            <ac:spMk id="8" creationId="{1B15ED52-F352-441B-82BF-E0EA34836D08}"/>
          </ac:spMkLst>
        </pc:spChg>
        <pc:spChg chg="add del">
          <ac:chgData name="Temesgen Mesfin Tewolde" userId="93297dd6-7b86-4d5d-a236-75b0ce88bb09" providerId="ADAL" clId="{DE27C5A4-0B60-2E45-9E72-F0434A26F07F}" dt="2025-03-16T06:22:24.924" v="271" actId="26606"/>
          <ac:spMkLst>
            <pc:docMk/>
            <pc:sldMk cId="0" sldId="264"/>
            <ac:spMk id="9" creationId="{BACC6370-2D7E-4714-9D71-7542949D7D5D}"/>
          </ac:spMkLst>
        </pc:spChg>
        <pc:spChg chg="add">
          <ac:chgData name="Temesgen Mesfin Tewolde" userId="93297dd6-7b86-4d5d-a236-75b0ce88bb09" providerId="ADAL" clId="{DE27C5A4-0B60-2E45-9E72-F0434A26F07F}" dt="2025-03-16T06:22:27.690" v="272" actId="26606"/>
          <ac:spMkLst>
            <pc:docMk/>
            <pc:sldMk cId="0" sldId="264"/>
            <ac:spMk id="10" creationId="{3B2E3793-BFE6-45A2-9B7B-E18844431C99}"/>
          </ac:spMkLst>
        </pc:spChg>
        <pc:spChg chg="add del">
          <ac:chgData name="Temesgen Mesfin Tewolde" userId="93297dd6-7b86-4d5d-a236-75b0ce88bb09" providerId="ADAL" clId="{DE27C5A4-0B60-2E45-9E72-F0434A26F07F}" dt="2025-03-16T06:22:24.924" v="271" actId="26606"/>
          <ac:spMkLst>
            <pc:docMk/>
            <pc:sldMk cId="0" sldId="264"/>
            <ac:spMk id="11" creationId="{F68B3F68-107C-434F-AA38-110D5EA91B85}"/>
          </ac:spMkLst>
        </pc:spChg>
        <pc:spChg chg="add">
          <ac:chgData name="Temesgen Mesfin Tewolde" userId="93297dd6-7b86-4d5d-a236-75b0ce88bb09" providerId="ADAL" clId="{DE27C5A4-0B60-2E45-9E72-F0434A26F07F}" dt="2025-03-16T06:22:27.690" v="272" actId="26606"/>
          <ac:spMkLst>
            <pc:docMk/>
            <pc:sldMk cId="0" sldId="264"/>
            <ac:spMk id="12" creationId="{BC4C4868-CB8F-4AF9-9CDB-8108F2C19B67}"/>
          </ac:spMkLst>
        </pc:spChg>
        <pc:spChg chg="add del">
          <ac:chgData name="Temesgen Mesfin Tewolde" userId="93297dd6-7b86-4d5d-a236-75b0ce88bb09" providerId="ADAL" clId="{DE27C5A4-0B60-2E45-9E72-F0434A26F07F}" dt="2025-03-16T06:22:24.924" v="271" actId="26606"/>
          <ac:spMkLst>
            <pc:docMk/>
            <pc:sldMk cId="0" sldId="264"/>
            <ac:spMk id="13" creationId="{AAD0DBB9-1A4B-4391-81D4-CB19F9AB918A}"/>
          </ac:spMkLst>
        </pc:spChg>
        <pc:spChg chg="add">
          <ac:chgData name="Temesgen Mesfin Tewolde" userId="93297dd6-7b86-4d5d-a236-75b0ce88bb09" providerId="ADAL" clId="{DE27C5A4-0B60-2E45-9E72-F0434A26F07F}" dt="2025-03-16T06:22:27.690" v="272" actId="26606"/>
          <ac:spMkLst>
            <pc:docMk/>
            <pc:sldMk cId="0" sldId="264"/>
            <ac:spMk id="14" creationId="{375E0459-6403-40CD-989D-56A4407CA12E}"/>
          </ac:spMkLst>
        </pc:spChg>
        <pc:spChg chg="add del">
          <ac:chgData name="Temesgen Mesfin Tewolde" userId="93297dd6-7b86-4d5d-a236-75b0ce88bb09" providerId="ADAL" clId="{DE27C5A4-0B60-2E45-9E72-F0434A26F07F}" dt="2025-03-16T06:22:24.924" v="271" actId="26606"/>
          <ac:spMkLst>
            <pc:docMk/>
            <pc:sldMk cId="0" sldId="264"/>
            <ac:spMk id="15" creationId="{063BBA22-50EA-4C4D-BE05-F1CE4E63AA56}"/>
          </ac:spMkLst>
        </pc:spChg>
        <pc:spChg chg="add">
          <ac:chgData name="Temesgen Mesfin Tewolde" userId="93297dd6-7b86-4d5d-a236-75b0ce88bb09" providerId="ADAL" clId="{DE27C5A4-0B60-2E45-9E72-F0434A26F07F}" dt="2025-03-16T06:22:27.690" v="272" actId="26606"/>
          <ac:spMkLst>
            <pc:docMk/>
            <pc:sldMk cId="0" sldId="264"/>
            <ac:spMk id="16" creationId="{53E5B1A8-3AC9-4BD1-9BBC-78CA94F2D1BA}"/>
          </ac:spMkLst>
        </pc:spChg>
        <pc:graphicFrameChg chg="add del">
          <ac:chgData name="Temesgen Mesfin Tewolde" userId="93297dd6-7b86-4d5d-a236-75b0ce88bb09" providerId="ADAL" clId="{DE27C5A4-0B60-2E45-9E72-F0434A26F07F}" dt="2025-03-16T06:22:24.924" v="271" actId="26606"/>
          <ac:graphicFrameMkLst>
            <pc:docMk/>
            <pc:sldMk cId="0" sldId="264"/>
            <ac:graphicFrameMk id="5" creationId="{494BBC9B-C8C3-BE88-E90C-CF8358C570FF}"/>
          </ac:graphicFrameMkLst>
        </pc:graphicFrameChg>
      </pc:sldChg>
      <pc:sldChg chg="addSp delSp modSp mod setBg">
        <pc:chgData name="Temesgen Mesfin Tewolde" userId="93297dd6-7b86-4d5d-a236-75b0ce88bb09" providerId="ADAL" clId="{DE27C5A4-0B60-2E45-9E72-F0434A26F07F}" dt="2025-03-16T06:18:30.707" v="253" actId="26606"/>
        <pc:sldMkLst>
          <pc:docMk/>
          <pc:sldMk cId="0" sldId="265"/>
        </pc:sldMkLst>
        <pc:spChg chg="mod">
          <ac:chgData name="Temesgen Mesfin Tewolde" userId="93297dd6-7b86-4d5d-a236-75b0ce88bb09" providerId="ADAL" clId="{DE27C5A4-0B60-2E45-9E72-F0434A26F07F}" dt="2025-03-16T06:18:30.707" v="253" actId="26606"/>
          <ac:spMkLst>
            <pc:docMk/>
            <pc:sldMk cId="0" sldId="265"/>
            <ac:spMk id="2" creationId="{00000000-0000-0000-0000-000000000000}"/>
          </ac:spMkLst>
        </pc:spChg>
        <pc:spChg chg="add del mod">
          <ac:chgData name="Temesgen Mesfin Tewolde" userId="93297dd6-7b86-4d5d-a236-75b0ce88bb09" providerId="ADAL" clId="{DE27C5A4-0B60-2E45-9E72-F0434A26F07F}" dt="2025-03-16T06:18:30.707" v="253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Temesgen Mesfin Tewolde" userId="93297dd6-7b86-4d5d-a236-75b0ce88bb09" providerId="ADAL" clId="{DE27C5A4-0B60-2E45-9E72-F0434A26F07F}" dt="2025-03-16T06:18:30.707" v="253" actId="26606"/>
          <ac:spMkLst>
            <pc:docMk/>
            <pc:sldMk cId="0" sldId="265"/>
            <ac:spMk id="8" creationId="{1B15ED52-F352-441B-82BF-E0EA34836D08}"/>
          </ac:spMkLst>
        </pc:spChg>
        <pc:spChg chg="add del">
          <ac:chgData name="Temesgen Mesfin Tewolde" userId="93297dd6-7b86-4d5d-a236-75b0ce88bb09" providerId="ADAL" clId="{DE27C5A4-0B60-2E45-9E72-F0434A26F07F}" dt="2025-03-16T06:18:30.699" v="252" actId="26606"/>
          <ac:spMkLst>
            <pc:docMk/>
            <pc:sldMk cId="0" sldId="265"/>
            <ac:spMk id="9" creationId="{C0763A76-9F1C-4FC5-82B7-DD475DA461B2}"/>
          </ac:spMkLst>
        </pc:spChg>
        <pc:spChg chg="add">
          <ac:chgData name="Temesgen Mesfin Tewolde" userId="93297dd6-7b86-4d5d-a236-75b0ce88bb09" providerId="ADAL" clId="{DE27C5A4-0B60-2E45-9E72-F0434A26F07F}" dt="2025-03-16T06:18:30.707" v="253" actId="26606"/>
          <ac:spMkLst>
            <pc:docMk/>
            <pc:sldMk cId="0" sldId="265"/>
            <ac:spMk id="10" creationId="{3B2E3793-BFE6-45A2-9B7B-E18844431C99}"/>
          </ac:spMkLst>
        </pc:spChg>
        <pc:spChg chg="add del">
          <ac:chgData name="Temesgen Mesfin Tewolde" userId="93297dd6-7b86-4d5d-a236-75b0ce88bb09" providerId="ADAL" clId="{DE27C5A4-0B60-2E45-9E72-F0434A26F07F}" dt="2025-03-16T06:18:30.699" v="252" actId="26606"/>
          <ac:spMkLst>
            <pc:docMk/>
            <pc:sldMk cId="0" sldId="265"/>
            <ac:spMk id="11" creationId="{E81BF4F6-F2CF-4984-9D14-D6966D92F99F}"/>
          </ac:spMkLst>
        </pc:spChg>
        <pc:spChg chg="add">
          <ac:chgData name="Temesgen Mesfin Tewolde" userId="93297dd6-7b86-4d5d-a236-75b0ce88bb09" providerId="ADAL" clId="{DE27C5A4-0B60-2E45-9E72-F0434A26F07F}" dt="2025-03-16T06:18:30.707" v="253" actId="26606"/>
          <ac:spMkLst>
            <pc:docMk/>
            <pc:sldMk cId="0" sldId="265"/>
            <ac:spMk id="12" creationId="{BC4C4868-CB8F-4AF9-9CDB-8108F2C19B67}"/>
          </ac:spMkLst>
        </pc:spChg>
        <pc:spChg chg="add">
          <ac:chgData name="Temesgen Mesfin Tewolde" userId="93297dd6-7b86-4d5d-a236-75b0ce88bb09" providerId="ADAL" clId="{DE27C5A4-0B60-2E45-9E72-F0434A26F07F}" dt="2025-03-16T06:18:30.707" v="253" actId="26606"/>
          <ac:spMkLst>
            <pc:docMk/>
            <pc:sldMk cId="0" sldId="265"/>
            <ac:spMk id="14" creationId="{375E0459-6403-40CD-989D-56A4407CA12E}"/>
          </ac:spMkLst>
        </pc:spChg>
        <pc:spChg chg="add">
          <ac:chgData name="Temesgen Mesfin Tewolde" userId="93297dd6-7b86-4d5d-a236-75b0ce88bb09" providerId="ADAL" clId="{DE27C5A4-0B60-2E45-9E72-F0434A26F07F}" dt="2025-03-16T06:18:30.707" v="253" actId="26606"/>
          <ac:spMkLst>
            <pc:docMk/>
            <pc:sldMk cId="0" sldId="265"/>
            <ac:spMk id="16" creationId="{53E5B1A8-3AC9-4BD1-9BBC-78CA94F2D1BA}"/>
          </ac:spMkLst>
        </pc:spChg>
        <pc:graphicFrameChg chg="add del mod">
          <ac:chgData name="Temesgen Mesfin Tewolde" userId="93297dd6-7b86-4d5d-a236-75b0ce88bb09" providerId="ADAL" clId="{DE27C5A4-0B60-2E45-9E72-F0434A26F07F}" dt="2025-03-16T06:16:58.762" v="228" actId="26606"/>
          <ac:graphicFrameMkLst>
            <pc:docMk/>
            <pc:sldMk cId="0" sldId="265"/>
            <ac:graphicFrameMk id="5" creationId="{9575B02C-9C91-79E0-C9EE-723E0E3C25C5}"/>
          </ac:graphicFrameMkLst>
        </pc:graphicFrameChg>
        <pc:graphicFrameChg chg="add del mod">
          <ac:chgData name="Temesgen Mesfin Tewolde" userId="93297dd6-7b86-4d5d-a236-75b0ce88bb09" providerId="ADAL" clId="{DE27C5A4-0B60-2E45-9E72-F0434A26F07F}" dt="2025-03-16T06:18:10.922" v="250" actId="26606"/>
          <ac:graphicFrameMkLst>
            <pc:docMk/>
            <pc:sldMk cId="0" sldId="265"/>
            <ac:graphicFrameMk id="6" creationId="{E4CF08BB-D94F-B0DB-42E6-D556BD6CB684}"/>
          </ac:graphicFrameMkLst>
        </pc:graphicFrameChg>
        <pc:picChg chg="add del">
          <ac:chgData name="Temesgen Mesfin Tewolde" userId="93297dd6-7b86-4d5d-a236-75b0ce88bb09" providerId="ADAL" clId="{DE27C5A4-0B60-2E45-9E72-F0434A26F07F}" dt="2025-03-16T06:18:30.699" v="252" actId="26606"/>
          <ac:picMkLst>
            <pc:docMk/>
            <pc:sldMk cId="0" sldId="265"/>
            <ac:picMk id="7" creationId="{AA865418-CCA0-9027-FF69-397390BC1FCA}"/>
          </ac:picMkLst>
        </pc:picChg>
      </pc:sldChg>
      <pc:sldChg chg="addSp delSp modSp mod setBg">
        <pc:chgData name="Temesgen Mesfin Tewolde" userId="93297dd6-7b86-4d5d-a236-75b0ce88bb09" providerId="ADAL" clId="{DE27C5A4-0B60-2E45-9E72-F0434A26F07F}" dt="2025-03-16T06:18:52.571" v="257" actId="26606"/>
        <pc:sldMkLst>
          <pc:docMk/>
          <pc:sldMk cId="0" sldId="266"/>
        </pc:sldMkLst>
        <pc:spChg chg="mod">
          <ac:chgData name="Temesgen Mesfin Tewolde" userId="93297dd6-7b86-4d5d-a236-75b0ce88bb09" providerId="ADAL" clId="{DE27C5A4-0B60-2E45-9E72-F0434A26F07F}" dt="2025-03-16T06:18:52.571" v="257" actId="26606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Temesgen Mesfin Tewolde" userId="93297dd6-7b86-4d5d-a236-75b0ce88bb09" providerId="ADAL" clId="{DE27C5A4-0B60-2E45-9E72-F0434A26F07F}" dt="2025-03-16T06:18:52.571" v="257" actId="26606"/>
          <ac:spMkLst>
            <pc:docMk/>
            <pc:sldMk cId="0" sldId="266"/>
            <ac:spMk id="3" creationId="{00000000-0000-0000-0000-000000000000}"/>
          </ac:spMkLst>
        </pc:spChg>
        <pc:spChg chg="add">
          <ac:chgData name="Temesgen Mesfin Tewolde" userId="93297dd6-7b86-4d5d-a236-75b0ce88bb09" providerId="ADAL" clId="{DE27C5A4-0B60-2E45-9E72-F0434A26F07F}" dt="2025-03-16T06:18:52.571" v="257" actId="26606"/>
          <ac:spMkLst>
            <pc:docMk/>
            <pc:sldMk cId="0" sldId="266"/>
            <ac:spMk id="9" creationId="{BACC6370-2D7E-4714-9D71-7542949D7D5D}"/>
          </ac:spMkLst>
        </pc:spChg>
        <pc:spChg chg="add">
          <ac:chgData name="Temesgen Mesfin Tewolde" userId="93297dd6-7b86-4d5d-a236-75b0ce88bb09" providerId="ADAL" clId="{DE27C5A4-0B60-2E45-9E72-F0434A26F07F}" dt="2025-03-16T06:18:52.571" v="257" actId="26606"/>
          <ac:spMkLst>
            <pc:docMk/>
            <pc:sldMk cId="0" sldId="266"/>
            <ac:spMk id="11" creationId="{F68B3F68-107C-434F-AA38-110D5EA91B85}"/>
          </ac:spMkLst>
        </pc:spChg>
        <pc:spChg chg="add">
          <ac:chgData name="Temesgen Mesfin Tewolde" userId="93297dd6-7b86-4d5d-a236-75b0ce88bb09" providerId="ADAL" clId="{DE27C5A4-0B60-2E45-9E72-F0434A26F07F}" dt="2025-03-16T06:18:52.571" v="257" actId="26606"/>
          <ac:spMkLst>
            <pc:docMk/>
            <pc:sldMk cId="0" sldId="266"/>
            <ac:spMk id="13" creationId="{AAD0DBB9-1A4B-4391-81D4-CB19F9AB918A}"/>
          </ac:spMkLst>
        </pc:spChg>
        <pc:spChg chg="add">
          <ac:chgData name="Temesgen Mesfin Tewolde" userId="93297dd6-7b86-4d5d-a236-75b0ce88bb09" providerId="ADAL" clId="{DE27C5A4-0B60-2E45-9E72-F0434A26F07F}" dt="2025-03-16T06:18:52.571" v="257" actId="26606"/>
          <ac:spMkLst>
            <pc:docMk/>
            <pc:sldMk cId="0" sldId="266"/>
            <ac:spMk id="15" creationId="{063BBA22-50EA-4C4D-BE05-F1CE4E63AA56}"/>
          </ac:spMkLst>
        </pc:spChg>
        <pc:graphicFrameChg chg="add">
          <ac:chgData name="Temesgen Mesfin Tewolde" userId="93297dd6-7b86-4d5d-a236-75b0ce88bb09" providerId="ADAL" clId="{DE27C5A4-0B60-2E45-9E72-F0434A26F07F}" dt="2025-03-16T06:18:52.571" v="257" actId="26606"/>
          <ac:graphicFrameMkLst>
            <pc:docMk/>
            <pc:sldMk cId="0" sldId="266"/>
            <ac:graphicFrameMk id="5" creationId="{04F8C219-A744-BC15-D104-82607C36ADCB}"/>
          </ac:graphicFrameMkLst>
        </pc:graphicFrameChg>
      </pc:sldChg>
      <pc:sldChg chg="addSp delSp modSp new mod setBg">
        <pc:chgData name="Temesgen Mesfin Tewolde" userId="93297dd6-7b86-4d5d-a236-75b0ce88bb09" providerId="ADAL" clId="{DE27C5A4-0B60-2E45-9E72-F0434A26F07F}" dt="2025-03-16T06:29:31.899" v="313" actId="26606"/>
        <pc:sldMkLst>
          <pc:docMk/>
          <pc:sldMk cId="1685127918" sldId="267"/>
        </pc:sldMkLst>
        <pc:spChg chg="mod">
          <ac:chgData name="Temesgen Mesfin Tewolde" userId="93297dd6-7b86-4d5d-a236-75b0ce88bb09" providerId="ADAL" clId="{DE27C5A4-0B60-2E45-9E72-F0434A26F07F}" dt="2025-03-16T06:29:31.899" v="313" actId="26606"/>
          <ac:spMkLst>
            <pc:docMk/>
            <pc:sldMk cId="1685127918" sldId="267"/>
            <ac:spMk id="2" creationId="{778F893B-9098-46C2-E4D7-DCA4780357C9}"/>
          </ac:spMkLst>
        </pc:spChg>
        <pc:spChg chg="del">
          <ac:chgData name="Temesgen Mesfin Tewolde" userId="93297dd6-7b86-4d5d-a236-75b0ce88bb09" providerId="ADAL" clId="{DE27C5A4-0B60-2E45-9E72-F0434A26F07F}" dt="2025-03-16T06:27:48.354" v="274"/>
          <ac:spMkLst>
            <pc:docMk/>
            <pc:sldMk cId="1685127918" sldId="267"/>
            <ac:spMk id="3" creationId="{4A08145B-D540-3C1C-BA67-1440808E041E}"/>
          </ac:spMkLst>
        </pc:spChg>
        <pc:spChg chg="add del">
          <ac:chgData name="Temesgen Mesfin Tewolde" userId="93297dd6-7b86-4d5d-a236-75b0ce88bb09" providerId="ADAL" clId="{DE27C5A4-0B60-2E45-9E72-F0434A26F07F}" dt="2025-03-16T06:29:31.895" v="312" actId="26606"/>
          <ac:spMkLst>
            <pc:docMk/>
            <pc:sldMk cId="1685127918" sldId="267"/>
            <ac:spMk id="9" creationId="{7B51B6D9-92CC-6159-3EB9-CF4705F1FA75}"/>
          </ac:spMkLst>
        </pc:spChg>
        <pc:spChg chg="add del">
          <ac:chgData name="Temesgen Mesfin Tewolde" userId="93297dd6-7b86-4d5d-a236-75b0ce88bb09" providerId="ADAL" clId="{DE27C5A4-0B60-2E45-9E72-F0434A26F07F}" dt="2025-03-16T06:29:05.684" v="310" actId="26606"/>
          <ac:spMkLst>
            <pc:docMk/>
            <pc:sldMk cId="1685127918" sldId="267"/>
            <ac:spMk id="11" creationId="{C0D9C2A4-F5AC-9FBC-614E-EAE9D2989A7B}"/>
          </ac:spMkLst>
        </pc:spChg>
        <pc:spChg chg="add del">
          <ac:chgData name="Temesgen Mesfin Tewolde" userId="93297dd6-7b86-4d5d-a236-75b0ce88bb09" providerId="ADAL" clId="{DE27C5A4-0B60-2E45-9E72-F0434A26F07F}" dt="2025-03-16T06:29:05.684" v="310" actId="26606"/>
          <ac:spMkLst>
            <pc:docMk/>
            <pc:sldMk cId="1685127918" sldId="267"/>
            <ac:spMk id="14" creationId="{C3896A03-3945-419A-B66B-4EE266EDD152}"/>
          </ac:spMkLst>
        </pc:spChg>
        <pc:spChg chg="add del">
          <ac:chgData name="Temesgen Mesfin Tewolde" userId="93297dd6-7b86-4d5d-a236-75b0ce88bb09" providerId="ADAL" clId="{DE27C5A4-0B60-2E45-9E72-F0434A26F07F}" dt="2025-03-16T06:29:05.684" v="310" actId="26606"/>
          <ac:spMkLst>
            <pc:docMk/>
            <pc:sldMk cId="1685127918" sldId="267"/>
            <ac:spMk id="16" creationId="{B34F5AD2-EDBD-4BBD-A55C-EAFFD0C7097A}"/>
          </ac:spMkLst>
        </pc:spChg>
        <pc:spChg chg="add">
          <ac:chgData name="Temesgen Mesfin Tewolde" userId="93297dd6-7b86-4d5d-a236-75b0ce88bb09" providerId="ADAL" clId="{DE27C5A4-0B60-2E45-9E72-F0434A26F07F}" dt="2025-03-16T06:29:31.899" v="313" actId="26606"/>
          <ac:spMkLst>
            <pc:docMk/>
            <pc:sldMk cId="1685127918" sldId="267"/>
            <ac:spMk id="17" creationId="{B4059D9B-2E55-47FE-A188-0F9BD734E0A0}"/>
          </ac:spMkLst>
        </pc:spChg>
        <pc:spChg chg="add del">
          <ac:chgData name="Temesgen Mesfin Tewolde" userId="93297dd6-7b86-4d5d-a236-75b0ce88bb09" providerId="ADAL" clId="{DE27C5A4-0B60-2E45-9E72-F0434A26F07F}" dt="2025-03-16T06:29:05.684" v="310" actId="26606"/>
          <ac:spMkLst>
            <pc:docMk/>
            <pc:sldMk cId="1685127918" sldId="267"/>
            <ac:spMk id="18" creationId="{450D3AD2-FA80-415F-A9CE-54D884561CD7}"/>
          </ac:spMkLst>
        </pc:spChg>
        <pc:grpChg chg="add">
          <ac:chgData name="Temesgen Mesfin Tewolde" userId="93297dd6-7b86-4d5d-a236-75b0ce88bb09" providerId="ADAL" clId="{DE27C5A4-0B60-2E45-9E72-F0434A26F07F}" dt="2025-03-16T06:29:31.899" v="313" actId="26606"/>
          <ac:grpSpMkLst>
            <pc:docMk/>
            <pc:sldMk cId="1685127918" sldId="267"/>
            <ac:grpSpMk id="19" creationId="{F938B951-7EFC-40A2-B198-E73D39DFB3FC}"/>
          </ac:grpSpMkLst>
        </pc:grpChg>
        <pc:picChg chg="add mod ord">
          <ac:chgData name="Temesgen Mesfin Tewolde" userId="93297dd6-7b86-4d5d-a236-75b0ce88bb09" providerId="ADAL" clId="{DE27C5A4-0B60-2E45-9E72-F0434A26F07F}" dt="2025-03-16T06:29:31.899" v="313" actId="26606"/>
          <ac:picMkLst>
            <pc:docMk/>
            <pc:sldMk cId="1685127918" sldId="267"/>
            <ac:picMk id="4" creationId="{FF761838-7C1E-0604-EFA5-9D0B921F992E}"/>
          </ac:picMkLst>
        </pc:picChg>
        <pc:picChg chg="add mod">
          <ac:chgData name="Temesgen Mesfin Tewolde" userId="93297dd6-7b86-4d5d-a236-75b0ce88bb09" providerId="ADAL" clId="{DE27C5A4-0B60-2E45-9E72-F0434A26F07F}" dt="2025-03-16T06:29:31.899" v="313" actId="26606"/>
          <ac:picMkLst>
            <pc:docMk/>
            <pc:sldMk cId="1685127918" sldId="267"/>
            <ac:picMk id="5" creationId="{1DDA90A4-2C66-CBB2-1FDF-66F4ADF44CF7}"/>
          </ac:picMkLst>
        </pc:picChg>
        <pc:picChg chg="add mod ord">
          <ac:chgData name="Temesgen Mesfin Tewolde" userId="93297dd6-7b86-4d5d-a236-75b0ce88bb09" providerId="ADAL" clId="{DE27C5A4-0B60-2E45-9E72-F0434A26F07F}" dt="2025-03-16T06:29:31.899" v="313" actId="26606"/>
          <ac:picMkLst>
            <pc:docMk/>
            <pc:sldMk cId="1685127918" sldId="267"/>
            <ac:picMk id="6" creationId="{B73FE50C-AACF-43C4-F8FD-9EE53ED9B3CB}"/>
          </ac:picMkLst>
        </pc:picChg>
        <pc:picChg chg="add mod">
          <ac:chgData name="Temesgen Mesfin Tewolde" userId="93297dd6-7b86-4d5d-a236-75b0ce88bb09" providerId="ADAL" clId="{DE27C5A4-0B60-2E45-9E72-F0434A26F07F}" dt="2025-03-16T06:29:31.899" v="313" actId="26606"/>
          <ac:picMkLst>
            <pc:docMk/>
            <pc:sldMk cId="1685127918" sldId="267"/>
            <ac:picMk id="7" creationId="{DE6501A6-95AC-6ED5-0201-C04F66A0E077}"/>
          </ac:picMkLst>
        </pc:picChg>
        <pc:cxnChg chg="add del">
          <ac:chgData name="Temesgen Mesfin Tewolde" userId="93297dd6-7b86-4d5d-a236-75b0ce88bb09" providerId="ADAL" clId="{DE27C5A4-0B60-2E45-9E72-F0434A26F07F}" dt="2025-03-16T06:29:31.895" v="312" actId="26606"/>
          <ac:cxnSpMkLst>
            <pc:docMk/>
            <pc:sldMk cId="1685127918" sldId="267"/>
            <ac:cxnSpMk id="12" creationId="{2E076A3E-9405-C3DA-A25B-74C4AD478A08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DBAC3-17C5-497D-B6AF-1128871454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3A3DB4-4E02-4096-AF9A-78F417D2B4A4}">
      <dgm:prSet/>
      <dgm:spPr/>
      <dgm:t>
        <a:bodyPr/>
        <a:lstStyle/>
        <a:p>
          <a:r>
            <a:rPr lang="en-US"/>
            <a:t>Liver cancer is the fourth most common cause of death globally, accounting for over 800,000 deaths annually</a:t>
          </a:r>
          <a:r>
            <a:rPr lang="en-US" baseline="30000"/>
            <a:t>1</a:t>
          </a:r>
          <a:endParaRPr lang="en-US"/>
        </a:p>
      </dgm:t>
    </dgm:pt>
    <dgm:pt modelId="{1A39EF60-0E95-4EB2-B094-EB875886C819}" type="parTrans" cxnId="{BC136F55-3455-4684-883D-129966BB63DF}">
      <dgm:prSet/>
      <dgm:spPr/>
      <dgm:t>
        <a:bodyPr/>
        <a:lstStyle/>
        <a:p>
          <a:endParaRPr lang="en-US"/>
        </a:p>
      </dgm:t>
    </dgm:pt>
    <dgm:pt modelId="{818B6C7B-877A-4F82-B59C-CBC2EB40AF1F}" type="sibTrans" cxnId="{BC136F55-3455-4684-883D-129966BB63DF}">
      <dgm:prSet/>
      <dgm:spPr/>
      <dgm:t>
        <a:bodyPr/>
        <a:lstStyle/>
        <a:p>
          <a:endParaRPr lang="en-US"/>
        </a:p>
      </dgm:t>
    </dgm:pt>
    <dgm:pt modelId="{70DA3E5C-FF76-4481-A7DF-5ECB78CD375B}">
      <dgm:prSet/>
      <dgm:spPr/>
      <dgm:t>
        <a:bodyPr/>
        <a:lstStyle/>
        <a:p>
          <a:r>
            <a:rPr lang="en-US"/>
            <a:t>This project develops an end-to-end machine learning pipeline for predicting liver cancer incidence.</a:t>
          </a:r>
        </a:p>
      </dgm:t>
    </dgm:pt>
    <dgm:pt modelId="{A8EC41BE-121A-44E3-BA05-1DE3E819E349}" type="parTrans" cxnId="{85ACFCBE-05CE-4336-AE5E-8AEE5CED5BF5}">
      <dgm:prSet/>
      <dgm:spPr/>
      <dgm:t>
        <a:bodyPr/>
        <a:lstStyle/>
        <a:p>
          <a:endParaRPr lang="en-US"/>
        </a:p>
      </dgm:t>
    </dgm:pt>
    <dgm:pt modelId="{2CDC4C46-18C1-4184-B24F-81F82B110FAE}" type="sibTrans" cxnId="{85ACFCBE-05CE-4336-AE5E-8AEE5CED5BF5}">
      <dgm:prSet/>
      <dgm:spPr/>
      <dgm:t>
        <a:bodyPr/>
        <a:lstStyle/>
        <a:p>
          <a:endParaRPr lang="en-US"/>
        </a:p>
      </dgm:t>
    </dgm:pt>
    <dgm:pt modelId="{03E12547-DA1D-434B-AB99-4076FDC28480}">
      <dgm:prSet/>
      <dgm:spPr/>
      <dgm:t>
        <a:bodyPr/>
        <a:lstStyle/>
        <a:p>
          <a:r>
            <a:rPr lang="en-US"/>
            <a:t>The approach ensures data-driven recommendations for healthcare providers.</a:t>
          </a:r>
        </a:p>
      </dgm:t>
    </dgm:pt>
    <dgm:pt modelId="{AC663F3C-BCD9-479D-AE05-778140E85C5E}" type="parTrans" cxnId="{07482B05-D4D4-4A9A-AC2A-DD4C2114E150}">
      <dgm:prSet/>
      <dgm:spPr/>
      <dgm:t>
        <a:bodyPr/>
        <a:lstStyle/>
        <a:p>
          <a:endParaRPr lang="en-US"/>
        </a:p>
      </dgm:t>
    </dgm:pt>
    <dgm:pt modelId="{CDB173FB-AB6D-41BF-978D-C983FFDAE7B8}" type="sibTrans" cxnId="{07482B05-D4D4-4A9A-AC2A-DD4C2114E150}">
      <dgm:prSet/>
      <dgm:spPr/>
      <dgm:t>
        <a:bodyPr/>
        <a:lstStyle/>
        <a:p>
          <a:endParaRPr lang="en-US"/>
        </a:p>
      </dgm:t>
    </dgm:pt>
    <dgm:pt modelId="{25593FC9-C3EC-3B4D-AA83-72F9F61CC562}" type="pres">
      <dgm:prSet presAssocID="{E08DBAC3-17C5-497D-B6AF-112887145470}" presName="vert0" presStyleCnt="0">
        <dgm:presLayoutVars>
          <dgm:dir/>
          <dgm:animOne val="branch"/>
          <dgm:animLvl val="lvl"/>
        </dgm:presLayoutVars>
      </dgm:prSet>
      <dgm:spPr/>
    </dgm:pt>
    <dgm:pt modelId="{12D771FE-F015-194A-A8F9-DBC1DEA61133}" type="pres">
      <dgm:prSet presAssocID="{DF3A3DB4-4E02-4096-AF9A-78F417D2B4A4}" presName="thickLine" presStyleLbl="alignNode1" presStyleIdx="0" presStyleCnt="3"/>
      <dgm:spPr/>
    </dgm:pt>
    <dgm:pt modelId="{A595345A-F5A0-9345-B40B-253B1EBBA978}" type="pres">
      <dgm:prSet presAssocID="{DF3A3DB4-4E02-4096-AF9A-78F417D2B4A4}" presName="horz1" presStyleCnt="0"/>
      <dgm:spPr/>
    </dgm:pt>
    <dgm:pt modelId="{980C1257-A3E0-894A-9277-FF53E4225900}" type="pres">
      <dgm:prSet presAssocID="{DF3A3DB4-4E02-4096-AF9A-78F417D2B4A4}" presName="tx1" presStyleLbl="revTx" presStyleIdx="0" presStyleCnt="3"/>
      <dgm:spPr/>
    </dgm:pt>
    <dgm:pt modelId="{0143ECF3-DB1A-F848-A1A5-BE2E6A9164C0}" type="pres">
      <dgm:prSet presAssocID="{DF3A3DB4-4E02-4096-AF9A-78F417D2B4A4}" presName="vert1" presStyleCnt="0"/>
      <dgm:spPr/>
    </dgm:pt>
    <dgm:pt modelId="{3D427B0A-EECC-1F49-BF5B-498FBB833B98}" type="pres">
      <dgm:prSet presAssocID="{70DA3E5C-FF76-4481-A7DF-5ECB78CD375B}" presName="thickLine" presStyleLbl="alignNode1" presStyleIdx="1" presStyleCnt="3"/>
      <dgm:spPr/>
    </dgm:pt>
    <dgm:pt modelId="{CF0501A5-0E7A-D840-B6D1-EF39E06D12DF}" type="pres">
      <dgm:prSet presAssocID="{70DA3E5C-FF76-4481-A7DF-5ECB78CD375B}" presName="horz1" presStyleCnt="0"/>
      <dgm:spPr/>
    </dgm:pt>
    <dgm:pt modelId="{496738A6-D8CD-104A-AD4C-F985F5E4901C}" type="pres">
      <dgm:prSet presAssocID="{70DA3E5C-FF76-4481-A7DF-5ECB78CD375B}" presName="tx1" presStyleLbl="revTx" presStyleIdx="1" presStyleCnt="3"/>
      <dgm:spPr/>
    </dgm:pt>
    <dgm:pt modelId="{1B4281C8-A96B-7845-99A4-9ADF2A388CA8}" type="pres">
      <dgm:prSet presAssocID="{70DA3E5C-FF76-4481-A7DF-5ECB78CD375B}" presName="vert1" presStyleCnt="0"/>
      <dgm:spPr/>
    </dgm:pt>
    <dgm:pt modelId="{A9E746B0-C1A1-A743-999A-AC2B7495C5F0}" type="pres">
      <dgm:prSet presAssocID="{03E12547-DA1D-434B-AB99-4076FDC28480}" presName="thickLine" presStyleLbl="alignNode1" presStyleIdx="2" presStyleCnt="3"/>
      <dgm:spPr/>
    </dgm:pt>
    <dgm:pt modelId="{76A5AB48-9F0B-CF43-94A5-3EB71B4DAD10}" type="pres">
      <dgm:prSet presAssocID="{03E12547-DA1D-434B-AB99-4076FDC28480}" presName="horz1" presStyleCnt="0"/>
      <dgm:spPr/>
    </dgm:pt>
    <dgm:pt modelId="{E33C86E7-B56E-D94D-B249-66CDB5AD5418}" type="pres">
      <dgm:prSet presAssocID="{03E12547-DA1D-434B-AB99-4076FDC28480}" presName="tx1" presStyleLbl="revTx" presStyleIdx="2" presStyleCnt="3"/>
      <dgm:spPr/>
    </dgm:pt>
    <dgm:pt modelId="{4793F60E-1011-FE45-ABA0-7F95F510DBC6}" type="pres">
      <dgm:prSet presAssocID="{03E12547-DA1D-434B-AB99-4076FDC28480}" presName="vert1" presStyleCnt="0"/>
      <dgm:spPr/>
    </dgm:pt>
  </dgm:ptLst>
  <dgm:cxnLst>
    <dgm:cxn modelId="{07482B05-D4D4-4A9A-AC2A-DD4C2114E150}" srcId="{E08DBAC3-17C5-497D-B6AF-112887145470}" destId="{03E12547-DA1D-434B-AB99-4076FDC28480}" srcOrd="2" destOrd="0" parTransId="{AC663F3C-BCD9-479D-AE05-778140E85C5E}" sibTransId="{CDB173FB-AB6D-41BF-978D-C983FFDAE7B8}"/>
    <dgm:cxn modelId="{69EED326-7A27-FF46-8F06-7692E311FDD2}" type="presOf" srcId="{03E12547-DA1D-434B-AB99-4076FDC28480}" destId="{E33C86E7-B56E-D94D-B249-66CDB5AD5418}" srcOrd="0" destOrd="0" presId="urn:microsoft.com/office/officeart/2008/layout/LinedList"/>
    <dgm:cxn modelId="{BC136F55-3455-4684-883D-129966BB63DF}" srcId="{E08DBAC3-17C5-497D-B6AF-112887145470}" destId="{DF3A3DB4-4E02-4096-AF9A-78F417D2B4A4}" srcOrd="0" destOrd="0" parTransId="{1A39EF60-0E95-4EB2-B094-EB875886C819}" sibTransId="{818B6C7B-877A-4F82-B59C-CBC2EB40AF1F}"/>
    <dgm:cxn modelId="{7FB13F58-268B-EA44-8C36-A14F7A70F35F}" type="presOf" srcId="{DF3A3DB4-4E02-4096-AF9A-78F417D2B4A4}" destId="{980C1257-A3E0-894A-9277-FF53E4225900}" srcOrd="0" destOrd="0" presId="urn:microsoft.com/office/officeart/2008/layout/LinedList"/>
    <dgm:cxn modelId="{99E5F366-E2E4-3A48-8EF2-F9F030F26F3C}" type="presOf" srcId="{70DA3E5C-FF76-4481-A7DF-5ECB78CD375B}" destId="{496738A6-D8CD-104A-AD4C-F985F5E4901C}" srcOrd="0" destOrd="0" presId="urn:microsoft.com/office/officeart/2008/layout/LinedList"/>
    <dgm:cxn modelId="{F3B11E8F-5C4F-A244-A030-51823E220026}" type="presOf" srcId="{E08DBAC3-17C5-497D-B6AF-112887145470}" destId="{25593FC9-C3EC-3B4D-AA83-72F9F61CC562}" srcOrd="0" destOrd="0" presId="urn:microsoft.com/office/officeart/2008/layout/LinedList"/>
    <dgm:cxn modelId="{85ACFCBE-05CE-4336-AE5E-8AEE5CED5BF5}" srcId="{E08DBAC3-17C5-497D-B6AF-112887145470}" destId="{70DA3E5C-FF76-4481-A7DF-5ECB78CD375B}" srcOrd="1" destOrd="0" parTransId="{A8EC41BE-121A-44E3-BA05-1DE3E819E349}" sibTransId="{2CDC4C46-18C1-4184-B24F-81F82B110FAE}"/>
    <dgm:cxn modelId="{9E20E45F-786C-FF42-AE4B-97F40954B703}" type="presParOf" srcId="{25593FC9-C3EC-3B4D-AA83-72F9F61CC562}" destId="{12D771FE-F015-194A-A8F9-DBC1DEA61133}" srcOrd="0" destOrd="0" presId="urn:microsoft.com/office/officeart/2008/layout/LinedList"/>
    <dgm:cxn modelId="{029A11F6-D037-FC40-B3B2-1D831C40A84A}" type="presParOf" srcId="{25593FC9-C3EC-3B4D-AA83-72F9F61CC562}" destId="{A595345A-F5A0-9345-B40B-253B1EBBA978}" srcOrd="1" destOrd="0" presId="urn:microsoft.com/office/officeart/2008/layout/LinedList"/>
    <dgm:cxn modelId="{87FA2F75-8080-684E-9F0F-8F1C9A018063}" type="presParOf" srcId="{A595345A-F5A0-9345-B40B-253B1EBBA978}" destId="{980C1257-A3E0-894A-9277-FF53E4225900}" srcOrd="0" destOrd="0" presId="urn:microsoft.com/office/officeart/2008/layout/LinedList"/>
    <dgm:cxn modelId="{7403A2A7-C4E0-8041-8C88-2EEB9BBED02D}" type="presParOf" srcId="{A595345A-F5A0-9345-B40B-253B1EBBA978}" destId="{0143ECF3-DB1A-F848-A1A5-BE2E6A9164C0}" srcOrd="1" destOrd="0" presId="urn:microsoft.com/office/officeart/2008/layout/LinedList"/>
    <dgm:cxn modelId="{85E017B1-6B45-FA4B-9B5D-F718AAB364A9}" type="presParOf" srcId="{25593FC9-C3EC-3B4D-AA83-72F9F61CC562}" destId="{3D427B0A-EECC-1F49-BF5B-498FBB833B98}" srcOrd="2" destOrd="0" presId="urn:microsoft.com/office/officeart/2008/layout/LinedList"/>
    <dgm:cxn modelId="{01C53BFE-00AA-804B-87BD-A0F8B5F77B0B}" type="presParOf" srcId="{25593FC9-C3EC-3B4D-AA83-72F9F61CC562}" destId="{CF0501A5-0E7A-D840-B6D1-EF39E06D12DF}" srcOrd="3" destOrd="0" presId="urn:microsoft.com/office/officeart/2008/layout/LinedList"/>
    <dgm:cxn modelId="{9499044B-B401-6C42-A5C4-6B8D5ADB16EF}" type="presParOf" srcId="{CF0501A5-0E7A-D840-B6D1-EF39E06D12DF}" destId="{496738A6-D8CD-104A-AD4C-F985F5E4901C}" srcOrd="0" destOrd="0" presId="urn:microsoft.com/office/officeart/2008/layout/LinedList"/>
    <dgm:cxn modelId="{442165A8-8591-5E4D-A77B-59645A13648E}" type="presParOf" srcId="{CF0501A5-0E7A-D840-B6D1-EF39E06D12DF}" destId="{1B4281C8-A96B-7845-99A4-9ADF2A388CA8}" srcOrd="1" destOrd="0" presId="urn:microsoft.com/office/officeart/2008/layout/LinedList"/>
    <dgm:cxn modelId="{0CA2A789-23F8-3F43-A6FE-C9BF4FACBA99}" type="presParOf" srcId="{25593FC9-C3EC-3B4D-AA83-72F9F61CC562}" destId="{A9E746B0-C1A1-A743-999A-AC2B7495C5F0}" srcOrd="4" destOrd="0" presId="urn:microsoft.com/office/officeart/2008/layout/LinedList"/>
    <dgm:cxn modelId="{C49532F1-A162-B44C-9B9A-130270D6DC9C}" type="presParOf" srcId="{25593FC9-C3EC-3B4D-AA83-72F9F61CC562}" destId="{76A5AB48-9F0B-CF43-94A5-3EB71B4DAD10}" srcOrd="5" destOrd="0" presId="urn:microsoft.com/office/officeart/2008/layout/LinedList"/>
    <dgm:cxn modelId="{A77ADCC3-A5E6-D54A-9A9B-063690DA3BBA}" type="presParOf" srcId="{76A5AB48-9F0B-CF43-94A5-3EB71B4DAD10}" destId="{E33C86E7-B56E-D94D-B249-66CDB5AD5418}" srcOrd="0" destOrd="0" presId="urn:microsoft.com/office/officeart/2008/layout/LinedList"/>
    <dgm:cxn modelId="{2854FFA8-47AD-D644-A66F-730903672943}" type="presParOf" srcId="{76A5AB48-9F0B-CF43-94A5-3EB71B4DAD10}" destId="{4793F60E-1011-FE45-ABA0-7F95F510DB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8FB8A0-489E-42D4-8AE9-27E18BD1ECD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DE231FC-6AFF-4806-8474-7D001B046E36}">
      <dgm:prSet/>
      <dgm:spPr/>
      <dgm:t>
        <a:bodyPr/>
        <a:lstStyle/>
        <a:p>
          <a:pPr>
            <a:defRPr b="1"/>
          </a:pPr>
          <a:r>
            <a:rPr lang="en-US"/>
            <a:t>Liver cancer has a high mortality rate due to late detection.</a:t>
          </a:r>
        </a:p>
      </dgm:t>
    </dgm:pt>
    <dgm:pt modelId="{339F318A-3D64-4B42-AE8F-F8382AF6660A}" type="parTrans" cxnId="{F2554F97-A308-4AE4-92D3-1CB4A06ADA47}">
      <dgm:prSet/>
      <dgm:spPr/>
      <dgm:t>
        <a:bodyPr/>
        <a:lstStyle/>
        <a:p>
          <a:endParaRPr lang="en-US"/>
        </a:p>
      </dgm:t>
    </dgm:pt>
    <dgm:pt modelId="{080970F0-CD23-495A-9BD4-7AFCA77CDBC7}" type="sibTrans" cxnId="{F2554F97-A308-4AE4-92D3-1CB4A06ADA47}">
      <dgm:prSet/>
      <dgm:spPr/>
      <dgm:t>
        <a:bodyPr/>
        <a:lstStyle/>
        <a:p>
          <a:endParaRPr lang="en-US"/>
        </a:p>
      </dgm:t>
    </dgm:pt>
    <dgm:pt modelId="{11CEEB1A-06D3-470F-8549-EA67FFF34A53}">
      <dgm:prSet/>
      <dgm:spPr/>
      <dgm:t>
        <a:bodyPr/>
        <a:lstStyle/>
        <a:p>
          <a:pPr>
            <a:defRPr b="1"/>
          </a:pPr>
          <a:r>
            <a:rPr lang="en-US"/>
            <a:t>Objective:</a:t>
          </a:r>
        </a:p>
      </dgm:t>
    </dgm:pt>
    <dgm:pt modelId="{21E5567D-CC2E-4F71-B02C-9FA155D216BD}" type="parTrans" cxnId="{6FE7F0C3-A01F-43D6-8D96-6D144445870F}">
      <dgm:prSet/>
      <dgm:spPr/>
      <dgm:t>
        <a:bodyPr/>
        <a:lstStyle/>
        <a:p>
          <a:endParaRPr lang="en-US"/>
        </a:p>
      </dgm:t>
    </dgm:pt>
    <dgm:pt modelId="{BA7B6F94-B5F4-4B47-B77A-3FCD39271951}" type="sibTrans" cxnId="{6FE7F0C3-A01F-43D6-8D96-6D144445870F}">
      <dgm:prSet/>
      <dgm:spPr/>
      <dgm:t>
        <a:bodyPr/>
        <a:lstStyle/>
        <a:p>
          <a:endParaRPr lang="en-US"/>
        </a:p>
      </dgm:t>
    </dgm:pt>
    <dgm:pt modelId="{D2895BF3-7DA5-4705-A30A-E5E7B02BAE35}">
      <dgm:prSet/>
      <dgm:spPr/>
      <dgm:t>
        <a:bodyPr/>
        <a:lstStyle/>
        <a:p>
          <a:r>
            <a:rPr lang="en-US"/>
            <a:t>Develop an ML model to predict liver cancer based on patient data.</a:t>
          </a:r>
        </a:p>
      </dgm:t>
    </dgm:pt>
    <dgm:pt modelId="{A002A534-5CD1-42DE-876B-322CECA33CB0}" type="parTrans" cxnId="{0EB249E9-9F79-4BB1-A6A6-5E2FC698CD52}">
      <dgm:prSet/>
      <dgm:spPr/>
      <dgm:t>
        <a:bodyPr/>
        <a:lstStyle/>
        <a:p>
          <a:endParaRPr lang="en-US"/>
        </a:p>
      </dgm:t>
    </dgm:pt>
    <dgm:pt modelId="{363667B3-47F1-4A0A-977D-3EA02B913617}" type="sibTrans" cxnId="{0EB249E9-9F79-4BB1-A6A6-5E2FC698CD52}">
      <dgm:prSet/>
      <dgm:spPr/>
      <dgm:t>
        <a:bodyPr/>
        <a:lstStyle/>
        <a:p>
          <a:endParaRPr lang="en-US"/>
        </a:p>
      </dgm:t>
    </dgm:pt>
    <dgm:pt modelId="{B48840B8-6233-4D0D-A50A-682CEA91B090}">
      <dgm:prSet/>
      <dgm:spPr/>
      <dgm:t>
        <a:bodyPr/>
        <a:lstStyle/>
        <a:p>
          <a:r>
            <a:rPr lang="en-US"/>
            <a:t>Compare ML &amp; Deep Learning models to determine the best-performing approach.</a:t>
          </a:r>
        </a:p>
      </dgm:t>
    </dgm:pt>
    <dgm:pt modelId="{ECD7EF90-BCCF-47BC-B629-3CDA4516BA76}" type="parTrans" cxnId="{610ED797-F64F-4942-BC11-0A5402999E03}">
      <dgm:prSet/>
      <dgm:spPr/>
      <dgm:t>
        <a:bodyPr/>
        <a:lstStyle/>
        <a:p>
          <a:endParaRPr lang="en-US"/>
        </a:p>
      </dgm:t>
    </dgm:pt>
    <dgm:pt modelId="{D758E524-DDF2-4C2C-B9E2-C0CE09BAFF39}" type="sibTrans" cxnId="{610ED797-F64F-4942-BC11-0A5402999E03}">
      <dgm:prSet/>
      <dgm:spPr/>
      <dgm:t>
        <a:bodyPr/>
        <a:lstStyle/>
        <a:p>
          <a:endParaRPr lang="en-US"/>
        </a:p>
      </dgm:t>
    </dgm:pt>
    <dgm:pt modelId="{E397B565-AB0D-4FC0-9EFA-BCA3BDC7B7C6}">
      <dgm:prSet/>
      <dgm:spPr/>
      <dgm:t>
        <a:bodyPr/>
        <a:lstStyle/>
        <a:p>
          <a:r>
            <a:rPr lang="en-US"/>
            <a:t>Deploy the best model for real-time predictions.</a:t>
          </a:r>
        </a:p>
      </dgm:t>
    </dgm:pt>
    <dgm:pt modelId="{0E99EF5B-4E8F-4D91-8ED1-D364DBD2092B}" type="parTrans" cxnId="{3D14EE29-1449-416A-B542-378B5D9A41A4}">
      <dgm:prSet/>
      <dgm:spPr/>
      <dgm:t>
        <a:bodyPr/>
        <a:lstStyle/>
        <a:p>
          <a:endParaRPr lang="en-US"/>
        </a:p>
      </dgm:t>
    </dgm:pt>
    <dgm:pt modelId="{84136177-44EC-4D73-BB03-74AA3320A87B}" type="sibTrans" cxnId="{3D14EE29-1449-416A-B542-378B5D9A41A4}">
      <dgm:prSet/>
      <dgm:spPr/>
      <dgm:t>
        <a:bodyPr/>
        <a:lstStyle/>
        <a:p>
          <a:endParaRPr lang="en-US"/>
        </a:p>
      </dgm:t>
    </dgm:pt>
    <dgm:pt modelId="{8EE85925-60C3-40F7-B256-AE2DF30D2E86}" type="pres">
      <dgm:prSet presAssocID="{048FB8A0-489E-42D4-8AE9-27E18BD1ECD5}" presName="root" presStyleCnt="0">
        <dgm:presLayoutVars>
          <dgm:dir/>
          <dgm:resizeHandles val="exact"/>
        </dgm:presLayoutVars>
      </dgm:prSet>
      <dgm:spPr/>
    </dgm:pt>
    <dgm:pt modelId="{817E6474-CA12-4717-A625-1421646B0CA7}" type="pres">
      <dgm:prSet presAssocID="{DDE231FC-6AFF-4806-8474-7D001B046E36}" presName="compNode" presStyleCnt="0"/>
      <dgm:spPr/>
    </dgm:pt>
    <dgm:pt modelId="{40D01FE6-4CE6-4D01-9AEC-4E2503E67466}" type="pres">
      <dgm:prSet presAssocID="{DDE231FC-6AFF-4806-8474-7D001B046E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988C8239-1A7E-4759-9C1E-03F41ABB75D1}" type="pres">
      <dgm:prSet presAssocID="{DDE231FC-6AFF-4806-8474-7D001B046E36}" presName="iconSpace" presStyleCnt="0"/>
      <dgm:spPr/>
    </dgm:pt>
    <dgm:pt modelId="{E8FBF313-7868-43CC-B91C-B22464DE6AE5}" type="pres">
      <dgm:prSet presAssocID="{DDE231FC-6AFF-4806-8474-7D001B046E36}" presName="parTx" presStyleLbl="revTx" presStyleIdx="0" presStyleCnt="4">
        <dgm:presLayoutVars>
          <dgm:chMax val="0"/>
          <dgm:chPref val="0"/>
        </dgm:presLayoutVars>
      </dgm:prSet>
      <dgm:spPr/>
    </dgm:pt>
    <dgm:pt modelId="{B95C0723-AEFD-4716-BF8A-4D042AA125E5}" type="pres">
      <dgm:prSet presAssocID="{DDE231FC-6AFF-4806-8474-7D001B046E36}" presName="txSpace" presStyleCnt="0"/>
      <dgm:spPr/>
    </dgm:pt>
    <dgm:pt modelId="{BD8813F8-313C-4A0A-9CA9-B46243F4CCFB}" type="pres">
      <dgm:prSet presAssocID="{DDE231FC-6AFF-4806-8474-7D001B046E36}" presName="desTx" presStyleLbl="revTx" presStyleIdx="1" presStyleCnt="4">
        <dgm:presLayoutVars/>
      </dgm:prSet>
      <dgm:spPr/>
    </dgm:pt>
    <dgm:pt modelId="{8D093932-0A69-46A4-8BFE-4F9B8F0E2079}" type="pres">
      <dgm:prSet presAssocID="{080970F0-CD23-495A-9BD4-7AFCA77CDBC7}" presName="sibTrans" presStyleCnt="0"/>
      <dgm:spPr/>
    </dgm:pt>
    <dgm:pt modelId="{74FD724B-3989-4692-912B-A026E618BE4D}" type="pres">
      <dgm:prSet presAssocID="{11CEEB1A-06D3-470F-8549-EA67FFF34A53}" presName="compNode" presStyleCnt="0"/>
      <dgm:spPr/>
    </dgm:pt>
    <dgm:pt modelId="{8AE22EF0-9431-488D-84F3-071B829B0AF2}" type="pres">
      <dgm:prSet presAssocID="{11CEEB1A-06D3-470F-8549-EA67FFF34A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F92F8C8-D189-427E-9299-23F7EFCD80F3}" type="pres">
      <dgm:prSet presAssocID="{11CEEB1A-06D3-470F-8549-EA67FFF34A53}" presName="iconSpace" presStyleCnt="0"/>
      <dgm:spPr/>
    </dgm:pt>
    <dgm:pt modelId="{5CA370B3-293C-47C4-A34E-64C9EBE62AB0}" type="pres">
      <dgm:prSet presAssocID="{11CEEB1A-06D3-470F-8549-EA67FFF34A53}" presName="parTx" presStyleLbl="revTx" presStyleIdx="2" presStyleCnt="4">
        <dgm:presLayoutVars>
          <dgm:chMax val="0"/>
          <dgm:chPref val="0"/>
        </dgm:presLayoutVars>
      </dgm:prSet>
      <dgm:spPr/>
    </dgm:pt>
    <dgm:pt modelId="{C637C4EB-7D7C-4AB9-985A-2D6458D1C0D9}" type="pres">
      <dgm:prSet presAssocID="{11CEEB1A-06D3-470F-8549-EA67FFF34A53}" presName="txSpace" presStyleCnt="0"/>
      <dgm:spPr/>
    </dgm:pt>
    <dgm:pt modelId="{5C33FBF6-75CE-43A9-8FD4-8CA6B1D19CB8}" type="pres">
      <dgm:prSet presAssocID="{11CEEB1A-06D3-470F-8549-EA67FFF34A53}" presName="desTx" presStyleLbl="revTx" presStyleIdx="3" presStyleCnt="4">
        <dgm:presLayoutVars/>
      </dgm:prSet>
      <dgm:spPr/>
    </dgm:pt>
  </dgm:ptLst>
  <dgm:cxnLst>
    <dgm:cxn modelId="{3D14EE29-1449-416A-B542-378B5D9A41A4}" srcId="{11CEEB1A-06D3-470F-8549-EA67FFF34A53}" destId="{E397B565-AB0D-4FC0-9EFA-BCA3BDC7B7C6}" srcOrd="2" destOrd="0" parTransId="{0E99EF5B-4E8F-4D91-8ED1-D364DBD2092B}" sibTransId="{84136177-44EC-4D73-BB03-74AA3320A87B}"/>
    <dgm:cxn modelId="{F649DA3A-A829-47D1-AA72-6CB01B120586}" type="presOf" srcId="{D2895BF3-7DA5-4705-A30A-E5E7B02BAE35}" destId="{5C33FBF6-75CE-43A9-8FD4-8CA6B1D19CB8}" srcOrd="0" destOrd="0" presId="urn:microsoft.com/office/officeart/2018/2/layout/IconLabelDescriptionList"/>
    <dgm:cxn modelId="{7FDE744E-6B4F-4EDE-A023-C7CF19446D60}" type="presOf" srcId="{11CEEB1A-06D3-470F-8549-EA67FFF34A53}" destId="{5CA370B3-293C-47C4-A34E-64C9EBE62AB0}" srcOrd="0" destOrd="0" presId="urn:microsoft.com/office/officeart/2018/2/layout/IconLabelDescriptionList"/>
    <dgm:cxn modelId="{736E224F-6A43-4BD6-82B0-946CBDE4361F}" type="presOf" srcId="{E397B565-AB0D-4FC0-9EFA-BCA3BDC7B7C6}" destId="{5C33FBF6-75CE-43A9-8FD4-8CA6B1D19CB8}" srcOrd="0" destOrd="2" presId="urn:microsoft.com/office/officeart/2018/2/layout/IconLabelDescriptionList"/>
    <dgm:cxn modelId="{E8937290-2601-4ADB-B7C9-3176B171A819}" type="presOf" srcId="{B48840B8-6233-4D0D-A50A-682CEA91B090}" destId="{5C33FBF6-75CE-43A9-8FD4-8CA6B1D19CB8}" srcOrd="0" destOrd="1" presId="urn:microsoft.com/office/officeart/2018/2/layout/IconLabelDescriptionList"/>
    <dgm:cxn modelId="{53C9D492-B632-48B2-94CF-3C96AB983654}" type="presOf" srcId="{DDE231FC-6AFF-4806-8474-7D001B046E36}" destId="{E8FBF313-7868-43CC-B91C-B22464DE6AE5}" srcOrd="0" destOrd="0" presId="urn:microsoft.com/office/officeart/2018/2/layout/IconLabelDescriptionList"/>
    <dgm:cxn modelId="{F2554F97-A308-4AE4-92D3-1CB4A06ADA47}" srcId="{048FB8A0-489E-42D4-8AE9-27E18BD1ECD5}" destId="{DDE231FC-6AFF-4806-8474-7D001B046E36}" srcOrd="0" destOrd="0" parTransId="{339F318A-3D64-4B42-AE8F-F8382AF6660A}" sibTransId="{080970F0-CD23-495A-9BD4-7AFCA77CDBC7}"/>
    <dgm:cxn modelId="{610ED797-F64F-4942-BC11-0A5402999E03}" srcId="{11CEEB1A-06D3-470F-8549-EA67FFF34A53}" destId="{B48840B8-6233-4D0D-A50A-682CEA91B090}" srcOrd="1" destOrd="0" parTransId="{ECD7EF90-BCCF-47BC-B629-3CDA4516BA76}" sibTransId="{D758E524-DDF2-4C2C-B9E2-C0CE09BAFF39}"/>
    <dgm:cxn modelId="{6FE7F0C3-A01F-43D6-8D96-6D144445870F}" srcId="{048FB8A0-489E-42D4-8AE9-27E18BD1ECD5}" destId="{11CEEB1A-06D3-470F-8549-EA67FFF34A53}" srcOrd="1" destOrd="0" parTransId="{21E5567D-CC2E-4F71-B02C-9FA155D216BD}" sibTransId="{BA7B6F94-B5F4-4B47-B77A-3FCD39271951}"/>
    <dgm:cxn modelId="{0EB249E9-9F79-4BB1-A6A6-5E2FC698CD52}" srcId="{11CEEB1A-06D3-470F-8549-EA67FFF34A53}" destId="{D2895BF3-7DA5-4705-A30A-E5E7B02BAE35}" srcOrd="0" destOrd="0" parTransId="{A002A534-5CD1-42DE-876B-322CECA33CB0}" sibTransId="{363667B3-47F1-4A0A-977D-3EA02B913617}"/>
    <dgm:cxn modelId="{A632C1EA-0CCF-49A0-AB8B-6A90FA006EEA}" type="presOf" srcId="{048FB8A0-489E-42D4-8AE9-27E18BD1ECD5}" destId="{8EE85925-60C3-40F7-B256-AE2DF30D2E86}" srcOrd="0" destOrd="0" presId="urn:microsoft.com/office/officeart/2018/2/layout/IconLabelDescriptionList"/>
    <dgm:cxn modelId="{01BCDB5B-C150-4E89-A2B6-86B9E46D6EB7}" type="presParOf" srcId="{8EE85925-60C3-40F7-B256-AE2DF30D2E86}" destId="{817E6474-CA12-4717-A625-1421646B0CA7}" srcOrd="0" destOrd="0" presId="urn:microsoft.com/office/officeart/2018/2/layout/IconLabelDescriptionList"/>
    <dgm:cxn modelId="{EDC5938B-E26C-46FB-ABC3-3741E01C3281}" type="presParOf" srcId="{817E6474-CA12-4717-A625-1421646B0CA7}" destId="{40D01FE6-4CE6-4D01-9AEC-4E2503E67466}" srcOrd="0" destOrd="0" presId="urn:microsoft.com/office/officeart/2018/2/layout/IconLabelDescriptionList"/>
    <dgm:cxn modelId="{B471833F-B83A-42C6-B2F7-53F18E8FD2E1}" type="presParOf" srcId="{817E6474-CA12-4717-A625-1421646B0CA7}" destId="{988C8239-1A7E-4759-9C1E-03F41ABB75D1}" srcOrd="1" destOrd="0" presId="urn:microsoft.com/office/officeart/2018/2/layout/IconLabelDescriptionList"/>
    <dgm:cxn modelId="{95CD6C92-B74D-4F49-8E0A-10B3B9719D15}" type="presParOf" srcId="{817E6474-CA12-4717-A625-1421646B0CA7}" destId="{E8FBF313-7868-43CC-B91C-B22464DE6AE5}" srcOrd="2" destOrd="0" presId="urn:microsoft.com/office/officeart/2018/2/layout/IconLabelDescriptionList"/>
    <dgm:cxn modelId="{B4900468-F67A-4D24-964F-29A2F4B4A8C6}" type="presParOf" srcId="{817E6474-CA12-4717-A625-1421646B0CA7}" destId="{B95C0723-AEFD-4716-BF8A-4D042AA125E5}" srcOrd="3" destOrd="0" presId="urn:microsoft.com/office/officeart/2018/2/layout/IconLabelDescriptionList"/>
    <dgm:cxn modelId="{82FED059-892E-414F-AAC0-715E19A77FF1}" type="presParOf" srcId="{817E6474-CA12-4717-A625-1421646B0CA7}" destId="{BD8813F8-313C-4A0A-9CA9-B46243F4CCFB}" srcOrd="4" destOrd="0" presId="urn:microsoft.com/office/officeart/2018/2/layout/IconLabelDescriptionList"/>
    <dgm:cxn modelId="{F8AF2A85-39A1-4D0B-8F46-86408C54FCF8}" type="presParOf" srcId="{8EE85925-60C3-40F7-B256-AE2DF30D2E86}" destId="{8D093932-0A69-46A4-8BFE-4F9B8F0E2079}" srcOrd="1" destOrd="0" presId="urn:microsoft.com/office/officeart/2018/2/layout/IconLabelDescriptionList"/>
    <dgm:cxn modelId="{FE957621-3714-4BD8-8E56-0641BD58FB3D}" type="presParOf" srcId="{8EE85925-60C3-40F7-B256-AE2DF30D2E86}" destId="{74FD724B-3989-4692-912B-A026E618BE4D}" srcOrd="2" destOrd="0" presId="urn:microsoft.com/office/officeart/2018/2/layout/IconLabelDescriptionList"/>
    <dgm:cxn modelId="{070F0478-867C-4EDB-9A41-4B56075FFC54}" type="presParOf" srcId="{74FD724B-3989-4692-912B-A026E618BE4D}" destId="{8AE22EF0-9431-488D-84F3-071B829B0AF2}" srcOrd="0" destOrd="0" presId="urn:microsoft.com/office/officeart/2018/2/layout/IconLabelDescriptionList"/>
    <dgm:cxn modelId="{3435783B-645D-447A-9CCF-D05FB4C63567}" type="presParOf" srcId="{74FD724B-3989-4692-912B-A026E618BE4D}" destId="{1F92F8C8-D189-427E-9299-23F7EFCD80F3}" srcOrd="1" destOrd="0" presId="urn:microsoft.com/office/officeart/2018/2/layout/IconLabelDescriptionList"/>
    <dgm:cxn modelId="{03F34B29-FFF8-4ED2-B213-B67AB876B12E}" type="presParOf" srcId="{74FD724B-3989-4692-912B-A026E618BE4D}" destId="{5CA370B3-293C-47C4-A34E-64C9EBE62AB0}" srcOrd="2" destOrd="0" presId="urn:microsoft.com/office/officeart/2018/2/layout/IconLabelDescriptionList"/>
    <dgm:cxn modelId="{A8B2D632-E3A1-4137-9E4A-0A81EED8FE9C}" type="presParOf" srcId="{74FD724B-3989-4692-912B-A026E618BE4D}" destId="{C637C4EB-7D7C-4AB9-985A-2D6458D1C0D9}" srcOrd="3" destOrd="0" presId="urn:microsoft.com/office/officeart/2018/2/layout/IconLabelDescriptionList"/>
    <dgm:cxn modelId="{C690C06C-E44D-4F09-A1B3-A3CD2437EB88}" type="presParOf" srcId="{74FD724B-3989-4692-912B-A026E618BE4D}" destId="{5C33FBF6-75CE-43A9-8FD4-8CA6B1D19CB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478690-9F12-4AF3-8F65-72ED4249BA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AA4936-EFA1-46F9-9837-63E7D4DAF86A}">
      <dgm:prSet/>
      <dgm:spPr/>
      <dgm:t>
        <a:bodyPr/>
        <a:lstStyle/>
        <a:p>
          <a:r>
            <a:rPr lang="en-US"/>
            <a:t>Dataset Overview:</a:t>
          </a:r>
        </a:p>
      </dgm:t>
    </dgm:pt>
    <dgm:pt modelId="{09AD235E-8F19-44AF-B923-B31039D6D8C6}" type="parTrans" cxnId="{A9687FDB-4560-49D0-8BB4-5284DC154C43}">
      <dgm:prSet/>
      <dgm:spPr/>
      <dgm:t>
        <a:bodyPr/>
        <a:lstStyle/>
        <a:p>
          <a:endParaRPr lang="en-US"/>
        </a:p>
      </dgm:t>
    </dgm:pt>
    <dgm:pt modelId="{13C25575-00CC-42BD-BD8F-9623D83162D8}" type="sibTrans" cxnId="{A9687FDB-4560-49D0-8BB4-5284DC154C43}">
      <dgm:prSet/>
      <dgm:spPr/>
      <dgm:t>
        <a:bodyPr/>
        <a:lstStyle/>
        <a:p>
          <a:endParaRPr lang="en-US"/>
        </a:p>
      </dgm:t>
    </dgm:pt>
    <dgm:pt modelId="{E8E93748-D544-44A9-B4FA-87F53939D938}">
      <dgm:prSet/>
      <dgm:spPr/>
      <dgm:t>
        <a:bodyPr/>
        <a:lstStyle/>
        <a:p>
          <a:r>
            <a:rPr lang="en-US"/>
            <a:t>160,292 records, 25 columns.</a:t>
          </a:r>
        </a:p>
      </dgm:t>
    </dgm:pt>
    <dgm:pt modelId="{0FB36C3B-0377-41F2-BE0A-9ACF8A37CEF5}" type="parTrans" cxnId="{6392E3EF-3E86-486E-BB3A-1153AB860F77}">
      <dgm:prSet/>
      <dgm:spPr/>
      <dgm:t>
        <a:bodyPr/>
        <a:lstStyle/>
        <a:p>
          <a:endParaRPr lang="en-US"/>
        </a:p>
      </dgm:t>
    </dgm:pt>
    <dgm:pt modelId="{D9C2A41B-90C0-41FA-B5AA-457765A6D8EF}" type="sibTrans" cxnId="{6392E3EF-3E86-486E-BB3A-1153AB860F77}">
      <dgm:prSet/>
      <dgm:spPr/>
      <dgm:t>
        <a:bodyPr/>
        <a:lstStyle/>
        <a:p>
          <a:endParaRPr lang="en-US"/>
        </a:p>
      </dgm:t>
    </dgm:pt>
    <dgm:pt modelId="{F6B4033C-87D7-4287-82A4-DD92ABC7AD9A}">
      <dgm:prSet/>
      <dgm:spPr/>
      <dgm:t>
        <a:bodyPr/>
        <a:lstStyle/>
        <a:p>
          <a:r>
            <a:rPr lang="en-US"/>
            <a:t>Includes demographics, lifestyle, and medical history.</a:t>
          </a:r>
        </a:p>
      </dgm:t>
    </dgm:pt>
    <dgm:pt modelId="{430FED61-837B-483A-8A2F-F90837CF15A9}" type="parTrans" cxnId="{DB8BA622-D61F-43FB-93E8-81D2F887173A}">
      <dgm:prSet/>
      <dgm:spPr/>
      <dgm:t>
        <a:bodyPr/>
        <a:lstStyle/>
        <a:p>
          <a:endParaRPr lang="en-US"/>
        </a:p>
      </dgm:t>
    </dgm:pt>
    <dgm:pt modelId="{0AE9376F-BBBC-431F-9F01-BA69BEB5D84E}" type="sibTrans" cxnId="{DB8BA622-D61F-43FB-93E8-81D2F887173A}">
      <dgm:prSet/>
      <dgm:spPr/>
      <dgm:t>
        <a:bodyPr/>
        <a:lstStyle/>
        <a:p>
          <a:endParaRPr lang="en-US"/>
        </a:p>
      </dgm:t>
    </dgm:pt>
    <dgm:pt modelId="{FD57D17E-95F7-4647-8343-134658D2E8AA}">
      <dgm:prSet/>
      <dgm:spPr/>
      <dgm:t>
        <a:bodyPr/>
        <a:lstStyle/>
        <a:p>
          <a:r>
            <a:rPr lang="en-US"/>
            <a:t>Key Visualizations &amp; Findings:</a:t>
          </a:r>
        </a:p>
      </dgm:t>
    </dgm:pt>
    <dgm:pt modelId="{BA9856D5-498D-40E5-82FB-8AC6C4F0C9EC}" type="parTrans" cxnId="{BD72D52B-D9FA-4584-A109-D1E600CF926B}">
      <dgm:prSet/>
      <dgm:spPr/>
      <dgm:t>
        <a:bodyPr/>
        <a:lstStyle/>
        <a:p>
          <a:endParaRPr lang="en-US"/>
        </a:p>
      </dgm:t>
    </dgm:pt>
    <dgm:pt modelId="{639F2B62-0A4F-4846-9B1F-9FE79EF4BACF}" type="sibTrans" cxnId="{BD72D52B-D9FA-4584-A109-D1E600CF926B}">
      <dgm:prSet/>
      <dgm:spPr/>
      <dgm:t>
        <a:bodyPr/>
        <a:lstStyle/>
        <a:p>
          <a:endParaRPr lang="en-US"/>
        </a:p>
      </dgm:t>
    </dgm:pt>
    <dgm:pt modelId="{CBC9C84F-FD0E-4BB1-8BC2-534E418CDFE8}">
      <dgm:prSet/>
      <dgm:spPr/>
      <dgm:t>
        <a:bodyPr/>
        <a:lstStyle/>
        <a:p>
          <a:r>
            <a:rPr lang="en-US"/>
            <a:t>Heatmap of correlations between numerical variables.</a:t>
          </a:r>
        </a:p>
      </dgm:t>
    </dgm:pt>
    <dgm:pt modelId="{3A53E0EE-2180-438C-9415-CE8FA515D2CC}" type="parTrans" cxnId="{066256F0-AD8E-45E2-ABDB-2FB24C715EC9}">
      <dgm:prSet/>
      <dgm:spPr/>
      <dgm:t>
        <a:bodyPr/>
        <a:lstStyle/>
        <a:p>
          <a:endParaRPr lang="en-US"/>
        </a:p>
      </dgm:t>
    </dgm:pt>
    <dgm:pt modelId="{070251D1-8507-4FAA-AFCD-CB32CFDA0037}" type="sibTrans" cxnId="{066256F0-AD8E-45E2-ABDB-2FB24C715EC9}">
      <dgm:prSet/>
      <dgm:spPr/>
      <dgm:t>
        <a:bodyPr/>
        <a:lstStyle/>
        <a:p>
          <a:endParaRPr lang="en-US"/>
        </a:p>
      </dgm:t>
    </dgm:pt>
    <dgm:pt modelId="{4E5FEB8A-28B6-48DD-82C3-D029397EC535}">
      <dgm:prSet/>
      <dgm:spPr/>
      <dgm:t>
        <a:bodyPr/>
        <a:lstStyle/>
        <a:p>
          <a:r>
            <a:rPr lang="en-US"/>
            <a:t>Distribution plots for Age, Alcohol Consumption, and Incidence Rates.</a:t>
          </a:r>
        </a:p>
      </dgm:t>
    </dgm:pt>
    <dgm:pt modelId="{AC2A6495-42BC-4413-82B8-FDF6992E3FF8}" type="parTrans" cxnId="{2AEB9510-10EA-4B1A-AE29-4BE061766F70}">
      <dgm:prSet/>
      <dgm:spPr/>
      <dgm:t>
        <a:bodyPr/>
        <a:lstStyle/>
        <a:p>
          <a:endParaRPr lang="en-US"/>
        </a:p>
      </dgm:t>
    </dgm:pt>
    <dgm:pt modelId="{998308B8-A266-4081-BE46-8A2C26E4BB8B}" type="sibTrans" cxnId="{2AEB9510-10EA-4B1A-AE29-4BE061766F70}">
      <dgm:prSet/>
      <dgm:spPr/>
      <dgm:t>
        <a:bodyPr/>
        <a:lstStyle/>
        <a:p>
          <a:endParaRPr lang="en-US"/>
        </a:p>
      </dgm:t>
    </dgm:pt>
    <dgm:pt modelId="{65A9E244-045A-4B5A-ACEF-8BA3B73A33F3}">
      <dgm:prSet/>
      <dgm:spPr/>
      <dgm:t>
        <a:bodyPr/>
        <a:lstStyle/>
        <a:p>
          <a:r>
            <a:rPr lang="en-US"/>
            <a:t>Boxplots &amp; histograms to detect outliers and skewness.</a:t>
          </a:r>
        </a:p>
      </dgm:t>
    </dgm:pt>
    <dgm:pt modelId="{B9167597-AB7A-41EA-B4A5-76A330945F7B}" type="parTrans" cxnId="{E4D82D36-9157-4DCB-A90C-4E8AC227F910}">
      <dgm:prSet/>
      <dgm:spPr/>
      <dgm:t>
        <a:bodyPr/>
        <a:lstStyle/>
        <a:p>
          <a:endParaRPr lang="en-US"/>
        </a:p>
      </dgm:t>
    </dgm:pt>
    <dgm:pt modelId="{93C77F32-B0D1-4E7F-AB7F-F67853FE69C5}" type="sibTrans" cxnId="{E4D82D36-9157-4DCB-A90C-4E8AC227F910}">
      <dgm:prSet/>
      <dgm:spPr/>
      <dgm:t>
        <a:bodyPr/>
        <a:lstStyle/>
        <a:p>
          <a:endParaRPr lang="en-US"/>
        </a:p>
      </dgm:t>
    </dgm:pt>
    <dgm:pt modelId="{353D1A85-E8A2-2F4C-BE9A-2029EB6D6C31}" type="pres">
      <dgm:prSet presAssocID="{30478690-9F12-4AF3-8F65-72ED4249BA77}" presName="linear" presStyleCnt="0">
        <dgm:presLayoutVars>
          <dgm:dir/>
          <dgm:animLvl val="lvl"/>
          <dgm:resizeHandles val="exact"/>
        </dgm:presLayoutVars>
      </dgm:prSet>
      <dgm:spPr/>
    </dgm:pt>
    <dgm:pt modelId="{DBF692F5-82D8-0641-9656-D0677D2E015E}" type="pres">
      <dgm:prSet presAssocID="{7BAA4936-EFA1-46F9-9837-63E7D4DAF86A}" presName="parentLin" presStyleCnt="0"/>
      <dgm:spPr/>
    </dgm:pt>
    <dgm:pt modelId="{F122FF1D-B32C-724A-9EC9-982A63A24716}" type="pres">
      <dgm:prSet presAssocID="{7BAA4936-EFA1-46F9-9837-63E7D4DAF86A}" presName="parentLeftMargin" presStyleLbl="node1" presStyleIdx="0" presStyleCnt="2"/>
      <dgm:spPr/>
    </dgm:pt>
    <dgm:pt modelId="{2238D7FB-8898-A341-89B5-A9A61C8FB9A9}" type="pres">
      <dgm:prSet presAssocID="{7BAA4936-EFA1-46F9-9837-63E7D4DAF86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1DDC5A-7DFA-F948-9887-4C0390E74A34}" type="pres">
      <dgm:prSet presAssocID="{7BAA4936-EFA1-46F9-9837-63E7D4DAF86A}" presName="negativeSpace" presStyleCnt="0"/>
      <dgm:spPr/>
    </dgm:pt>
    <dgm:pt modelId="{47456BDF-FB6F-5D45-B9E9-99A9FF051479}" type="pres">
      <dgm:prSet presAssocID="{7BAA4936-EFA1-46F9-9837-63E7D4DAF86A}" presName="childText" presStyleLbl="conFgAcc1" presStyleIdx="0" presStyleCnt="2">
        <dgm:presLayoutVars>
          <dgm:bulletEnabled val="1"/>
        </dgm:presLayoutVars>
      </dgm:prSet>
      <dgm:spPr/>
    </dgm:pt>
    <dgm:pt modelId="{7CDD4D17-4D09-5A4E-92E8-DD1DCA4DDA4E}" type="pres">
      <dgm:prSet presAssocID="{13C25575-00CC-42BD-BD8F-9623D83162D8}" presName="spaceBetweenRectangles" presStyleCnt="0"/>
      <dgm:spPr/>
    </dgm:pt>
    <dgm:pt modelId="{9F5FF080-7FA4-564B-816A-C51AA85A299D}" type="pres">
      <dgm:prSet presAssocID="{FD57D17E-95F7-4647-8343-134658D2E8AA}" presName="parentLin" presStyleCnt="0"/>
      <dgm:spPr/>
    </dgm:pt>
    <dgm:pt modelId="{4F45CD54-49FE-F542-855D-D8A30C2451BC}" type="pres">
      <dgm:prSet presAssocID="{FD57D17E-95F7-4647-8343-134658D2E8AA}" presName="parentLeftMargin" presStyleLbl="node1" presStyleIdx="0" presStyleCnt="2"/>
      <dgm:spPr/>
    </dgm:pt>
    <dgm:pt modelId="{E93A9B03-E585-D140-A50F-46CF5890D3A0}" type="pres">
      <dgm:prSet presAssocID="{FD57D17E-95F7-4647-8343-134658D2E8A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091186-B3ED-BB4B-902A-EBFEBD3DA8A2}" type="pres">
      <dgm:prSet presAssocID="{FD57D17E-95F7-4647-8343-134658D2E8AA}" presName="negativeSpace" presStyleCnt="0"/>
      <dgm:spPr/>
    </dgm:pt>
    <dgm:pt modelId="{A23416DB-8E6A-6F4F-8D2F-DF7EA8AEE34A}" type="pres">
      <dgm:prSet presAssocID="{FD57D17E-95F7-4647-8343-134658D2E8A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AEB9510-10EA-4B1A-AE29-4BE061766F70}" srcId="{FD57D17E-95F7-4647-8343-134658D2E8AA}" destId="{4E5FEB8A-28B6-48DD-82C3-D029397EC535}" srcOrd="1" destOrd="0" parTransId="{AC2A6495-42BC-4413-82B8-FDF6992E3FF8}" sibTransId="{998308B8-A266-4081-BE46-8A2C26E4BB8B}"/>
    <dgm:cxn modelId="{014E5819-ADD2-1A48-B414-C1E5E1D8E974}" type="presOf" srcId="{E8E93748-D544-44A9-B4FA-87F53939D938}" destId="{47456BDF-FB6F-5D45-B9E9-99A9FF051479}" srcOrd="0" destOrd="0" presId="urn:microsoft.com/office/officeart/2005/8/layout/list1"/>
    <dgm:cxn modelId="{DB8BA622-D61F-43FB-93E8-81D2F887173A}" srcId="{7BAA4936-EFA1-46F9-9837-63E7D4DAF86A}" destId="{F6B4033C-87D7-4287-82A4-DD92ABC7AD9A}" srcOrd="1" destOrd="0" parTransId="{430FED61-837B-483A-8A2F-F90837CF15A9}" sibTransId="{0AE9376F-BBBC-431F-9F01-BA69BEB5D84E}"/>
    <dgm:cxn modelId="{BD72D52B-D9FA-4584-A109-D1E600CF926B}" srcId="{30478690-9F12-4AF3-8F65-72ED4249BA77}" destId="{FD57D17E-95F7-4647-8343-134658D2E8AA}" srcOrd="1" destOrd="0" parTransId="{BA9856D5-498D-40E5-82FB-8AC6C4F0C9EC}" sibTransId="{639F2B62-0A4F-4846-9B1F-9FE79EF4BACF}"/>
    <dgm:cxn modelId="{C661DE2C-2E2E-454A-97F6-91F0296F365F}" type="presOf" srcId="{CBC9C84F-FD0E-4BB1-8BC2-534E418CDFE8}" destId="{A23416DB-8E6A-6F4F-8D2F-DF7EA8AEE34A}" srcOrd="0" destOrd="0" presId="urn:microsoft.com/office/officeart/2005/8/layout/list1"/>
    <dgm:cxn modelId="{BD9A4532-3DF3-944F-85CD-455F9C1CFD61}" type="presOf" srcId="{30478690-9F12-4AF3-8F65-72ED4249BA77}" destId="{353D1A85-E8A2-2F4C-BE9A-2029EB6D6C31}" srcOrd="0" destOrd="0" presId="urn:microsoft.com/office/officeart/2005/8/layout/list1"/>
    <dgm:cxn modelId="{E4D82D36-9157-4DCB-A90C-4E8AC227F910}" srcId="{FD57D17E-95F7-4647-8343-134658D2E8AA}" destId="{65A9E244-045A-4B5A-ACEF-8BA3B73A33F3}" srcOrd="2" destOrd="0" parTransId="{B9167597-AB7A-41EA-B4A5-76A330945F7B}" sibTransId="{93C77F32-B0D1-4E7F-AB7F-F67853FE69C5}"/>
    <dgm:cxn modelId="{C7C38942-058A-3749-A21C-E34EB9CEF7EA}" type="presOf" srcId="{7BAA4936-EFA1-46F9-9837-63E7D4DAF86A}" destId="{2238D7FB-8898-A341-89B5-A9A61C8FB9A9}" srcOrd="1" destOrd="0" presId="urn:microsoft.com/office/officeart/2005/8/layout/list1"/>
    <dgm:cxn modelId="{46215657-1578-2048-880D-B2DC4134DD4E}" type="presOf" srcId="{65A9E244-045A-4B5A-ACEF-8BA3B73A33F3}" destId="{A23416DB-8E6A-6F4F-8D2F-DF7EA8AEE34A}" srcOrd="0" destOrd="2" presId="urn:microsoft.com/office/officeart/2005/8/layout/list1"/>
    <dgm:cxn modelId="{C31FD063-15D7-4845-AE49-DE6294DFB2B1}" type="presOf" srcId="{FD57D17E-95F7-4647-8343-134658D2E8AA}" destId="{E93A9B03-E585-D140-A50F-46CF5890D3A0}" srcOrd="1" destOrd="0" presId="urn:microsoft.com/office/officeart/2005/8/layout/list1"/>
    <dgm:cxn modelId="{FB3AF599-3CC2-B847-AD64-24051B95515C}" type="presOf" srcId="{4E5FEB8A-28B6-48DD-82C3-D029397EC535}" destId="{A23416DB-8E6A-6F4F-8D2F-DF7EA8AEE34A}" srcOrd="0" destOrd="1" presId="urn:microsoft.com/office/officeart/2005/8/layout/list1"/>
    <dgm:cxn modelId="{1E34899A-0B39-3B4B-8995-6B62E58935AC}" type="presOf" srcId="{FD57D17E-95F7-4647-8343-134658D2E8AA}" destId="{4F45CD54-49FE-F542-855D-D8A30C2451BC}" srcOrd="0" destOrd="0" presId="urn:microsoft.com/office/officeart/2005/8/layout/list1"/>
    <dgm:cxn modelId="{49FA58DA-ABA8-F749-AB4E-0C5A218E79FF}" type="presOf" srcId="{7BAA4936-EFA1-46F9-9837-63E7D4DAF86A}" destId="{F122FF1D-B32C-724A-9EC9-982A63A24716}" srcOrd="0" destOrd="0" presId="urn:microsoft.com/office/officeart/2005/8/layout/list1"/>
    <dgm:cxn modelId="{A9687FDB-4560-49D0-8BB4-5284DC154C43}" srcId="{30478690-9F12-4AF3-8F65-72ED4249BA77}" destId="{7BAA4936-EFA1-46F9-9837-63E7D4DAF86A}" srcOrd="0" destOrd="0" parTransId="{09AD235E-8F19-44AF-B923-B31039D6D8C6}" sibTransId="{13C25575-00CC-42BD-BD8F-9623D83162D8}"/>
    <dgm:cxn modelId="{6392E3EF-3E86-486E-BB3A-1153AB860F77}" srcId="{7BAA4936-EFA1-46F9-9837-63E7D4DAF86A}" destId="{E8E93748-D544-44A9-B4FA-87F53939D938}" srcOrd="0" destOrd="0" parTransId="{0FB36C3B-0377-41F2-BE0A-9ACF8A37CEF5}" sibTransId="{D9C2A41B-90C0-41FA-B5AA-457765A6D8EF}"/>
    <dgm:cxn modelId="{066256F0-AD8E-45E2-ABDB-2FB24C715EC9}" srcId="{FD57D17E-95F7-4647-8343-134658D2E8AA}" destId="{CBC9C84F-FD0E-4BB1-8BC2-534E418CDFE8}" srcOrd="0" destOrd="0" parTransId="{3A53E0EE-2180-438C-9415-CE8FA515D2CC}" sibTransId="{070251D1-8507-4FAA-AFCD-CB32CFDA0037}"/>
    <dgm:cxn modelId="{5F8CE1F3-E241-764E-B478-933728AA4953}" type="presOf" srcId="{F6B4033C-87D7-4287-82A4-DD92ABC7AD9A}" destId="{47456BDF-FB6F-5D45-B9E9-99A9FF051479}" srcOrd="0" destOrd="1" presId="urn:microsoft.com/office/officeart/2005/8/layout/list1"/>
    <dgm:cxn modelId="{DB80E55D-69D6-D64F-A341-29F46A4DCC88}" type="presParOf" srcId="{353D1A85-E8A2-2F4C-BE9A-2029EB6D6C31}" destId="{DBF692F5-82D8-0641-9656-D0677D2E015E}" srcOrd="0" destOrd="0" presId="urn:microsoft.com/office/officeart/2005/8/layout/list1"/>
    <dgm:cxn modelId="{05F3FBF8-0119-AD4C-8C1B-941EEB704A8D}" type="presParOf" srcId="{DBF692F5-82D8-0641-9656-D0677D2E015E}" destId="{F122FF1D-B32C-724A-9EC9-982A63A24716}" srcOrd="0" destOrd="0" presId="urn:microsoft.com/office/officeart/2005/8/layout/list1"/>
    <dgm:cxn modelId="{3EBF7AE6-2638-C34C-806D-F6F7D6BA4A85}" type="presParOf" srcId="{DBF692F5-82D8-0641-9656-D0677D2E015E}" destId="{2238D7FB-8898-A341-89B5-A9A61C8FB9A9}" srcOrd="1" destOrd="0" presId="urn:microsoft.com/office/officeart/2005/8/layout/list1"/>
    <dgm:cxn modelId="{9C64197B-6835-7743-A891-990F7BAB2A03}" type="presParOf" srcId="{353D1A85-E8A2-2F4C-BE9A-2029EB6D6C31}" destId="{D31DDC5A-7DFA-F948-9887-4C0390E74A34}" srcOrd="1" destOrd="0" presId="urn:microsoft.com/office/officeart/2005/8/layout/list1"/>
    <dgm:cxn modelId="{7DF452E0-CC18-844B-AB3A-D99E103513CB}" type="presParOf" srcId="{353D1A85-E8A2-2F4C-BE9A-2029EB6D6C31}" destId="{47456BDF-FB6F-5D45-B9E9-99A9FF051479}" srcOrd="2" destOrd="0" presId="urn:microsoft.com/office/officeart/2005/8/layout/list1"/>
    <dgm:cxn modelId="{C4513B56-74EF-274A-8106-BDB7F79651FE}" type="presParOf" srcId="{353D1A85-E8A2-2F4C-BE9A-2029EB6D6C31}" destId="{7CDD4D17-4D09-5A4E-92E8-DD1DCA4DDA4E}" srcOrd="3" destOrd="0" presId="urn:microsoft.com/office/officeart/2005/8/layout/list1"/>
    <dgm:cxn modelId="{BA787FA4-5DA1-0C49-A0AB-81DE69674986}" type="presParOf" srcId="{353D1A85-E8A2-2F4C-BE9A-2029EB6D6C31}" destId="{9F5FF080-7FA4-564B-816A-C51AA85A299D}" srcOrd="4" destOrd="0" presId="urn:microsoft.com/office/officeart/2005/8/layout/list1"/>
    <dgm:cxn modelId="{99E49F56-850A-544F-B469-C8F6C983239C}" type="presParOf" srcId="{9F5FF080-7FA4-564B-816A-C51AA85A299D}" destId="{4F45CD54-49FE-F542-855D-D8A30C2451BC}" srcOrd="0" destOrd="0" presId="urn:microsoft.com/office/officeart/2005/8/layout/list1"/>
    <dgm:cxn modelId="{43DCE68B-3CD8-ED4D-BE9C-1BF1DCEDA965}" type="presParOf" srcId="{9F5FF080-7FA4-564B-816A-C51AA85A299D}" destId="{E93A9B03-E585-D140-A50F-46CF5890D3A0}" srcOrd="1" destOrd="0" presId="urn:microsoft.com/office/officeart/2005/8/layout/list1"/>
    <dgm:cxn modelId="{F19C37DA-35D0-DC48-8930-E44030659A3A}" type="presParOf" srcId="{353D1A85-E8A2-2F4C-BE9A-2029EB6D6C31}" destId="{E9091186-B3ED-BB4B-902A-EBFEBD3DA8A2}" srcOrd="5" destOrd="0" presId="urn:microsoft.com/office/officeart/2005/8/layout/list1"/>
    <dgm:cxn modelId="{A9FDFF2F-2269-7E48-A33E-D3AA615F2280}" type="presParOf" srcId="{353D1A85-E8A2-2F4C-BE9A-2029EB6D6C31}" destId="{A23416DB-8E6A-6F4F-8D2F-DF7EA8AEE34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83D60E-D8ED-49DE-958A-269E0577BE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AF868C-00D2-4B8F-B872-874FFEE9CE90}">
      <dgm:prSet/>
      <dgm:spPr/>
      <dgm:t>
        <a:bodyPr/>
        <a:lstStyle/>
        <a:p>
          <a:r>
            <a:rPr lang="en-US"/>
            <a:t>Ordinal Encoding: Features like Alcohol Consumption &amp; Healthcare Access.</a:t>
          </a:r>
        </a:p>
      </dgm:t>
    </dgm:pt>
    <dgm:pt modelId="{B55F44F6-F544-41B2-BC99-4B8F67FD1608}" type="parTrans" cxnId="{04F40EBB-5CEC-460E-8062-24A3938BC0D5}">
      <dgm:prSet/>
      <dgm:spPr/>
      <dgm:t>
        <a:bodyPr/>
        <a:lstStyle/>
        <a:p>
          <a:endParaRPr lang="en-US"/>
        </a:p>
      </dgm:t>
    </dgm:pt>
    <dgm:pt modelId="{DAFD204B-82A1-4A03-8D03-1079D05281B3}" type="sibTrans" cxnId="{04F40EBB-5CEC-460E-8062-24A3938BC0D5}">
      <dgm:prSet/>
      <dgm:spPr/>
      <dgm:t>
        <a:bodyPr/>
        <a:lstStyle/>
        <a:p>
          <a:endParaRPr lang="en-US"/>
        </a:p>
      </dgm:t>
    </dgm:pt>
    <dgm:pt modelId="{19E38C91-7E30-4DE7-8186-0290AADF8445}">
      <dgm:prSet/>
      <dgm:spPr/>
      <dgm:t>
        <a:bodyPr/>
        <a:lstStyle/>
        <a:p>
          <a:r>
            <a:rPr lang="en-US"/>
            <a:t>Binary Encoding: Converted Yes/No features to 0/1.</a:t>
          </a:r>
        </a:p>
      </dgm:t>
    </dgm:pt>
    <dgm:pt modelId="{055C32DD-D17A-4977-AC31-FC6E5FC19527}" type="parTrans" cxnId="{E92F14D0-7675-47E0-9B7C-A4077CE894F1}">
      <dgm:prSet/>
      <dgm:spPr/>
      <dgm:t>
        <a:bodyPr/>
        <a:lstStyle/>
        <a:p>
          <a:endParaRPr lang="en-US"/>
        </a:p>
      </dgm:t>
    </dgm:pt>
    <dgm:pt modelId="{7F052CBB-BE0D-4B57-A1A7-7B559469328A}" type="sibTrans" cxnId="{E92F14D0-7675-47E0-9B7C-A4077CE894F1}">
      <dgm:prSet/>
      <dgm:spPr/>
      <dgm:t>
        <a:bodyPr/>
        <a:lstStyle/>
        <a:p>
          <a:endParaRPr lang="en-US"/>
        </a:p>
      </dgm:t>
    </dgm:pt>
    <dgm:pt modelId="{915B8D0C-4E89-48EA-9CA1-88D1346C49A5}">
      <dgm:prSet/>
      <dgm:spPr/>
      <dgm:t>
        <a:bodyPr/>
        <a:lstStyle/>
        <a:p>
          <a:r>
            <a:rPr lang="en-US"/>
            <a:t>One-Hot Encoding: Applied to categorical features.</a:t>
          </a:r>
        </a:p>
      </dgm:t>
    </dgm:pt>
    <dgm:pt modelId="{32BB73AC-F8F1-4336-A986-5A662B57D293}" type="parTrans" cxnId="{2CC62C8B-41FE-47A5-A8A2-32737849BAA9}">
      <dgm:prSet/>
      <dgm:spPr/>
      <dgm:t>
        <a:bodyPr/>
        <a:lstStyle/>
        <a:p>
          <a:endParaRPr lang="en-US"/>
        </a:p>
      </dgm:t>
    </dgm:pt>
    <dgm:pt modelId="{3FB6D6FD-8503-4833-AE4E-334CC542ADF7}" type="sibTrans" cxnId="{2CC62C8B-41FE-47A5-A8A2-32737849BAA9}">
      <dgm:prSet/>
      <dgm:spPr/>
      <dgm:t>
        <a:bodyPr/>
        <a:lstStyle/>
        <a:p>
          <a:endParaRPr lang="en-US"/>
        </a:p>
      </dgm:t>
    </dgm:pt>
    <dgm:pt modelId="{D835E2CB-153D-4526-B282-72D028A4CE70}">
      <dgm:prSet/>
      <dgm:spPr/>
      <dgm:t>
        <a:bodyPr/>
        <a:lstStyle/>
        <a:p>
          <a:r>
            <a:rPr lang="en-US"/>
            <a:t>Scaling: StandardScaler applied to numerical variables.</a:t>
          </a:r>
        </a:p>
      </dgm:t>
    </dgm:pt>
    <dgm:pt modelId="{0684183C-DDA0-4A77-BD15-6BD52292833D}" type="parTrans" cxnId="{A46D2564-EB20-4829-87F4-2F2DCD20AD8F}">
      <dgm:prSet/>
      <dgm:spPr/>
      <dgm:t>
        <a:bodyPr/>
        <a:lstStyle/>
        <a:p>
          <a:endParaRPr lang="en-US"/>
        </a:p>
      </dgm:t>
    </dgm:pt>
    <dgm:pt modelId="{C7DA9402-DE5C-4991-8D49-85226AC3B76F}" type="sibTrans" cxnId="{A46D2564-EB20-4829-87F4-2F2DCD20AD8F}">
      <dgm:prSet/>
      <dgm:spPr/>
      <dgm:t>
        <a:bodyPr/>
        <a:lstStyle/>
        <a:p>
          <a:endParaRPr lang="en-US"/>
        </a:p>
      </dgm:t>
    </dgm:pt>
    <dgm:pt modelId="{B7D77516-0351-49B7-9C06-59F85B00CC47}">
      <dgm:prSet/>
      <dgm:spPr/>
      <dgm:t>
        <a:bodyPr/>
        <a:lstStyle/>
        <a:p>
          <a:r>
            <a:rPr lang="en-US"/>
            <a:t>No missing values found but feature transformations were necessary.</a:t>
          </a:r>
        </a:p>
      </dgm:t>
    </dgm:pt>
    <dgm:pt modelId="{71D3AE1D-58CF-4378-A1FA-BC9850058247}" type="parTrans" cxnId="{AB3F7EEB-E344-4F01-A221-B7A9B9539869}">
      <dgm:prSet/>
      <dgm:spPr/>
      <dgm:t>
        <a:bodyPr/>
        <a:lstStyle/>
        <a:p>
          <a:endParaRPr lang="en-US"/>
        </a:p>
      </dgm:t>
    </dgm:pt>
    <dgm:pt modelId="{41B751B4-5FDD-4014-9489-04B178A44641}" type="sibTrans" cxnId="{AB3F7EEB-E344-4F01-A221-B7A9B9539869}">
      <dgm:prSet/>
      <dgm:spPr/>
      <dgm:t>
        <a:bodyPr/>
        <a:lstStyle/>
        <a:p>
          <a:endParaRPr lang="en-US"/>
        </a:p>
      </dgm:t>
    </dgm:pt>
    <dgm:pt modelId="{DB407AEA-2818-FB4A-B702-E7094CB96AE2}" type="pres">
      <dgm:prSet presAssocID="{6583D60E-D8ED-49DE-958A-269E0577BEF5}" presName="vert0" presStyleCnt="0">
        <dgm:presLayoutVars>
          <dgm:dir/>
          <dgm:animOne val="branch"/>
          <dgm:animLvl val="lvl"/>
        </dgm:presLayoutVars>
      </dgm:prSet>
      <dgm:spPr/>
    </dgm:pt>
    <dgm:pt modelId="{58548C08-0F0A-E641-84AC-2567E6EFB8FD}" type="pres">
      <dgm:prSet presAssocID="{C2AF868C-00D2-4B8F-B872-874FFEE9CE90}" presName="thickLine" presStyleLbl="alignNode1" presStyleIdx="0" presStyleCnt="5"/>
      <dgm:spPr/>
    </dgm:pt>
    <dgm:pt modelId="{9D31DBD8-4EB8-C249-87BE-F0DB952C736B}" type="pres">
      <dgm:prSet presAssocID="{C2AF868C-00D2-4B8F-B872-874FFEE9CE90}" presName="horz1" presStyleCnt="0"/>
      <dgm:spPr/>
    </dgm:pt>
    <dgm:pt modelId="{F78C1624-FB22-C94E-8E05-C9050ADAC024}" type="pres">
      <dgm:prSet presAssocID="{C2AF868C-00D2-4B8F-B872-874FFEE9CE90}" presName="tx1" presStyleLbl="revTx" presStyleIdx="0" presStyleCnt="5"/>
      <dgm:spPr/>
    </dgm:pt>
    <dgm:pt modelId="{18929427-6941-9F49-9D1C-FC8CCBDF98BC}" type="pres">
      <dgm:prSet presAssocID="{C2AF868C-00D2-4B8F-B872-874FFEE9CE90}" presName="vert1" presStyleCnt="0"/>
      <dgm:spPr/>
    </dgm:pt>
    <dgm:pt modelId="{CCB830E8-FA5B-0C47-84B1-E4C1E4173862}" type="pres">
      <dgm:prSet presAssocID="{19E38C91-7E30-4DE7-8186-0290AADF8445}" presName="thickLine" presStyleLbl="alignNode1" presStyleIdx="1" presStyleCnt="5"/>
      <dgm:spPr/>
    </dgm:pt>
    <dgm:pt modelId="{11C696B8-721D-4B45-A332-048BB1468FA4}" type="pres">
      <dgm:prSet presAssocID="{19E38C91-7E30-4DE7-8186-0290AADF8445}" presName="horz1" presStyleCnt="0"/>
      <dgm:spPr/>
    </dgm:pt>
    <dgm:pt modelId="{EC5DDDF6-CAA2-FB40-87C3-6D0E87D684FE}" type="pres">
      <dgm:prSet presAssocID="{19E38C91-7E30-4DE7-8186-0290AADF8445}" presName="tx1" presStyleLbl="revTx" presStyleIdx="1" presStyleCnt="5"/>
      <dgm:spPr/>
    </dgm:pt>
    <dgm:pt modelId="{F9057830-0AE3-AA4F-B227-22A345B8C042}" type="pres">
      <dgm:prSet presAssocID="{19E38C91-7E30-4DE7-8186-0290AADF8445}" presName="vert1" presStyleCnt="0"/>
      <dgm:spPr/>
    </dgm:pt>
    <dgm:pt modelId="{F1415578-E17C-9146-A79A-6B4F79F355FA}" type="pres">
      <dgm:prSet presAssocID="{915B8D0C-4E89-48EA-9CA1-88D1346C49A5}" presName="thickLine" presStyleLbl="alignNode1" presStyleIdx="2" presStyleCnt="5"/>
      <dgm:spPr/>
    </dgm:pt>
    <dgm:pt modelId="{B8527F03-18FF-4C41-89D8-281FCA2181A7}" type="pres">
      <dgm:prSet presAssocID="{915B8D0C-4E89-48EA-9CA1-88D1346C49A5}" presName="horz1" presStyleCnt="0"/>
      <dgm:spPr/>
    </dgm:pt>
    <dgm:pt modelId="{BD9A5ABA-C600-D64C-B3F7-0B51B7F0996F}" type="pres">
      <dgm:prSet presAssocID="{915B8D0C-4E89-48EA-9CA1-88D1346C49A5}" presName="tx1" presStyleLbl="revTx" presStyleIdx="2" presStyleCnt="5"/>
      <dgm:spPr/>
    </dgm:pt>
    <dgm:pt modelId="{A50C6F60-3096-0E42-B21E-B7EC6703A1DC}" type="pres">
      <dgm:prSet presAssocID="{915B8D0C-4E89-48EA-9CA1-88D1346C49A5}" presName="vert1" presStyleCnt="0"/>
      <dgm:spPr/>
    </dgm:pt>
    <dgm:pt modelId="{CDE7A6D8-ACBC-1C45-9CFC-70B6AC93CA5B}" type="pres">
      <dgm:prSet presAssocID="{D835E2CB-153D-4526-B282-72D028A4CE70}" presName="thickLine" presStyleLbl="alignNode1" presStyleIdx="3" presStyleCnt="5"/>
      <dgm:spPr/>
    </dgm:pt>
    <dgm:pt modelId="{E53394D2-D24E-A744-A038-DDD55B764992}" type="pres">
      <dgm:prSet presAssocID="{D835E2CB-153D-4526-B282-72D028A4CE70}" presName="horz1" presStyleCnt="0"/>
      <dgm:spPr/>
    </dgm:pt>
    <dgm:pt modelId="{6C20B8D7-C8EF-A444-BB5A-A20EAE13FB6F}" type="pres">
      <dgm:prSet presAssocID="{D835E2CB-153D-4526-B282-72D028A4CE70}" presName="tx1" presStyleLbl="revTx" presStyleIdx="3" presStyleCnt="5"/>
      <dgm:spPr/>
    </dgm:pt>
    <dgm:pt modelId="{2D1F295C-E58F-B84A-AB99-34D61DC9BE31}" type="pres">
      <dgm:prSet presAssocID="{D835E2CB-153D-4526-B282-72D028A4CE70}" presName="vert1" presStyleCnt="0"/>
      <dgm:spPr/>
    </dgm:pt>
    <dgm:pt modelId="{76606CEE-8C65-2947-9A50-C63783528F29}" type="pres">
      <dgm:prSet presAssocID="{B7D77516-0351-49B7-9C06-59F85B00CC47}" presName="thickLine" presStyleLbl="alignNode1" presStyleIdx="4" presStyleCnt="5"/>
      <dgm:spPr/>
    </dgm:pt>
    <dgm:pt modelId="{061FD552-6489-4442-A134-88CF3E655A06}" type="pres">
      <dgm:prSet presAssocID="{B7D77516-0351-49B7-9C06-59F85B00CC47}" presName="horz1" presStyleCnt="0"/>
      <dgm:spPr/>
    </dgm:pt>
    <dgm:pt modelId="{0DBB62EA-1E9D-124F-9E77-78300ECE29DA}" type="pres">
      <dgm:prSet presAssocID="{B7D77516-0351-49B7-9C06-59F85B00CC47}" presName="tx1" presStyleLbl="revTx" presStyleIdx="4" presStyleCnt="5"/>
      <dgm:spPr/>
    </dgm:pt>
    <dgm:pt modelId="{3E73B791-5295-5E46-AE5C-B67A06D5E1EA}" type="pres">
      <dgm:prSet presAssocID="{B7D77516-0351-49B7-9C06-59F85B00CC47}" presName="vert1" presStyleCnt="0"/>
      <dgm:spPr/>
    </dgm:pt>
  </dgm:ptLst>
  <dgm:cxnLst>
    <dgm:cxn modelId="{68E77317-2AA1-5647-95D9-B756498C5E18}" type="presOf" srcId="{6583D60E-D8ED-49DE-958A-269E0577BEF5}" destId="{DB407AEA-2818-FB4A-B702-E7094CB96AE2}" srcOrd="0" destOrd="0" presId="urn:microsoft.com/office/officeart/2008/layout/LinedList"/>
    <dgm:cxn modelId="{A46D2564-EB20-4829-87F4-2F2DCD20AD8F}" srcId="{6583D60E-D8ED-49DE-958A-269E0577BEF5}" destId="{D835E2CB-153D-4526-B282-72D028A4CE70}" srcOrd="3" destOrd="0" parTransId="{0684183C-DDA0-4A77-BD15-6BD52292833D}" sibTransId="{C7DA9402-DE5C-4991-8D49-85226AC3B76F}"/>
    <dgm:cxn modelId="{A303BB6A-23F7-E149-B076-4D1C5EAD6C65}" type="presOf" srcId="{C2AF868C-00D2-4B8F-B872-874FFEE9CE90}" destId="{F78C1624-FB22-C94E-8E05-C9050ADAC024}" srcOrd="0" destOrd="0" presId="urn:microsoft.com/office/officeart/2008/layout/LinedList"/>
    <dgm:cxn modelId="{2CC62C8B-41FE-47A5-A8A2-32737849BAA9}" srcId="{6583D60E-D8ED-49DE-958A-269E0577BEF5}" destId="{915B8D0C-4E89-48EA-9CA1-88D1346C49A5}" srcOrd="2" destOrd="0" parTransId="{32BB73AC-F8F1-4336-A986-5A662B57D293}" sibTransId="{3FB6D6FD-8503-4833-AE4E-334CC542ADF7}"/>
    <dgm:cxn modelId="{1479ECB0-92C8-7C49-BC58-C91A3069AAE0}" type="presOf" srcId="{B7D77516-0351-49B7-9C06-59F85B00CC47}" destId="{0DBB62EA-1E9D-124F-9E77-78300ECE29DA}" srcOrd="0" destOrd="0" presId="urn:microsoft.com/office/officeart/2008/layout/LinedList"/>
    <dgm:cxn modelId="{04F40EBB-5CEC-460E-8062-24A3938BC0D5}" srcId="{6583D60E-D8ED-49DE-958A-269E0577BEF5}" destId="{C2AF868C-00D2-4B8F-B872-874FFEE9CE90}" srcOrd="0" destOrd="0" parTransId="{B55F44F6-F544-41B2-BC99-4B8F67FD1608}" sibTransId="{DAFD204B-82A1-4A03-8D03-1079D05281B3}"/>
    <dgm:cxn modelId="{E92F14D0-7675-47E0-9B7C-A4077CE894F1}" srcId="{6583D60E-D8ED-49DE-958A-269E0577BEF5}" destId="{19E38C91-7E30-4DE7-8186-0290AADF8445}" srcOrd="1" destOrd="0" parTransId="{055C32DD-D17A-4977-AC31-FC6E5FC19527}" sibTransId="{7F052CBB-BE0D-4B57-A1A7-7B559469328A}"/>
    <dgm:cxn modelId="{E5108FDA-920C-B54A-8704-25974DED2389}" type="presOf" srcId="{D835E2CB-153D-4526-B282-72D028A4CE70}" destId="{6C20B8D7-C8EF-A444-BB5A-A20EAE13FB6F}" srcOrd="0" destOrd="0" presId="urn:microsoft.com/office/officeart/2008/layout/LinedList"/>
    <dgm:cxn modelId="{E90850E4-CCE6-C344-BE50-20727F16D699}" type="presOf" srcId="{19E38C91-7E30-4DE7-8186-0290AADF8445}" destId="{EC5DDDF6-CAA2-FB40-87C3-6D0E87D684FE}" srcOrd="0" destOrd="0" presId="urn:microsoft.com/office/officeart/2008/layout/LinedList"/>
    <dgm:cxn modelId="{AB3F7EEB-E344-4F01-A221-B7A9B9539869}" srcId="{6583D60E-D8ED-49DE-958A-269E0577BEF5}" destId="{B7D77516-0351-49B7-9C06-59F85B00CC47}" srcOrd="4" destOrd="0" parTransId="{71D3AE1D-58CF-4378-A1FA-BC9850058247}" sibTransId="{41B751B4-5FDD-4014-9489-04B178A44641}"/>
    <dgm:cxn modelId="{D14D66F0-73A8-6A4F-82B2-7B00D7C33A76}" type="presOf" srcId="{915B8D0C-4E89-48EA-9CA1-88D1346C49A5}" destId="{BD9A5ABA-C600-D64C-B3F7-0B51B7F0996F}" srcOrd="0" destOrd="0" presId="urn:microsoft.com/office/officeart/2008/layout/LinedList"/>
    <dgm:cxn modelId="{21D2FB84-3B8D-EC47-A381-03F80B9FE484}" type="presParOf" srcId="{DB407AEA-2818-FB4A-B702-E7094CB96AE2}" destId="{58548C08-0F0A-E641-84AC-2567E6EFB8FD}" srcOrd="0" destOrd="0" presId="urn:microsoft.com/office/officeart/2008/layout/LinedList"/>
    <dgm:cxn modelId="{177742B2-CF09-ED41-A5B2-7350AA38967A}" type="presParOf" srcId="{DB407AEA-2818-FB4A-B702-E7094CB96AE2}" destId="{9D31DBD8-4EB8-C249-87BE-F0DB952C736B}" srcOrd="1" destOrd="0" presId="urn:microsoft.com/office/officeart/2008/layout/LinedList"/>
    <dgm:cxn modelId="{42709A5B-C562-6D4B-82AA-F9B813802C72}" type="presParOf" srcId="{9D31DBD8-4EB8-C249-87BE-F0DB952C736B}" destId="{F78C1624-FB22-C94E-8E05-C9050ADAC024}" srcOrd="0" destOrd="0" presId="urn:microsoft.com/office/officeart/2008/layout/LinedList"/>
    <dgm:cxn modelId="{4C4D7CCF-6E32-8647-A590-30E036A98C71}" type="presParOf" srcId="{9D31DBD8-4EB8-C249-87BE-F0DB952C736B}" destId="{18929427-6941-9F49-9D1C-FC8CCBDF98BC}" srcOrd="1" destOrd="0" presId="urn:microsoft.com/office/officeart/2008/layout/LinedList"/>
    <dgm:cxn modelId="{6E976B90-3E97-3E47-858F-D6A322E2FB5E}" type="presParOf" srcId="{DB407AEA-2818-FB4A-B702-E7094CB96AE2}" destId="{CCB830E8-FA5B-0C47-84B1-E4C1E4173862}" srcOrd="2" destOrd="0" presId="urn:microsoft.com/office/officeart/2008/layout/LinedList"/>
    <dgm:cxn modelId="{525BA5F0-C783-EE46-A38F-04BD4428CF7D}" type="presParOf" srcId="{DB407AEA-2818-FB4A-B702-E7094CB96AE2}" destId="{11C696B8-721D-4B45-A332-048BB1468FA4}" srcOrd="3" destOrd="0" presId="urn:microsoft.com/office/officeart/2008/layout/LinedList"/>
    <dgm:cxn modelId="{B085188A-7CAD-4842-B1B9-27952C09EA55}" type="presParOf" srcId="{11C696B8-721D-4B45-A332-048BB1468FA4}" destId="{EC5DDDF6-CAA2-FB40-87C3-6D0E87D684FE}" srcOrd="0" destOrd="0" presId="urn:microsoft.com/office/officeart/2008/layout/LinedList"/>
    <dgm:cxn modelId="{98632369-47B2-0241-B19D-2D1F2C3E2453}" type="presParOf" srcId="{11C696B8-721D-4B45-A332-048BB1468FA4}" destId="{F9057830-0AE3-AA4F-B227-22A345B8C042}" srcOrd="1" destOrd="0" presId="urn:microsoft.com/office/officeart/2008/layout/LinedList"/>
    <dgm:cxn modelId="{7F9FB52C-E989-2349-B7E8-10451D27BA98}" type="presParOf" srcId="{DB407AEA-2818-FB4A-B702-E7094CB96AE2}" destId="{F1415578-E17C-9146-A79A-6B4F79F355FA}" srcOrd="4" destOrd="0" presId="urn:microsoft.com/office/officeart/2008/layout/LinedList"/>
    <dgm:cxn modelId="{3684501A-0D65-1F4B-8324-27CAFC2AB898}" type="presParOf" srcId="{DB407AEA-2818-FB4A-B702-E7094CB96AE2}" destId="{B8527F03-18FF-4C41-89D8-281FCA2181A7}" srcOrd="5" destOrd="0" presId="urn:microsoft.com/office/officeart/2008/layout/LinedList"/>
    <dgm:cxn modelId="{16624214-2F2C-A84D-BC7A-8A1F2D49EDD7}" type="presParOf" srcId="{B8527F03-18FF-4C41-89D8-281FCA2181A7}" destId="{BD9A5ABA-C600-D64C-B3F7-0B51B7F0996F}" srcOrd="0" destOrd="0" presId="urn:microsoft.com/office/officeart/2008/layout/LinedList"/>
    <dgm:cxn modelId="{2926A5E2-1AF9-984C-9D9D-588154195BB1}" type="presParOf" srcId="{B8527F03-18FF-4C41-89D8-281FCA2181A7}" destId="{A50C6F60-3096-0E42-B21E-B7EC6703A1DC}" srcOrd="1" destOrd="0" presId="urn:microsoft.com/office/officeart/2008/layout/LinedList"/>
    <dgm:cxn modelId="{E3C34AD0-CFDE-5E48-85A0-85FDCC3E6011}" type="presParOf" srcId="{DB407AEA-2818-FB4A-B702-E7094CB96AE2}" destId="{CDE7A6D8-ACBC-1C45-9CFC-70B6AC93CA5B}" srcOrd="6" destOrd="0" presId="urn:microsoft.com/office/officeart/2008/layout/LinedList"/>
    <dgm:cxn modelId="{C85F438F-D214-E543-ACDF-28DE7F604671}" type="presParOf" srcId="{DB407AEA-2818-FB4A-B702-E7094CB96AE2}" destId="{E53394D2-D24E-A744-A038-DDD55B764992}" srcOrd="7" destOrd="0" presId="urn:microsoft.com/office/officeart/2008/layout/LinedList"/>
    <dgm:cxn modelId="{B4AF521E-C786-F44A-A337-80AC1C90CC6A}" type="presParOf" srcId="{E53394D2-D24E-A744-A038-DDD55B764992}" destId="{6C20B8D7-C8EF-A444-BB5A-A20EAE13FB6F}" srcOrd="0" destOrd="0" presId="urn:microsoft.com/office/officeart/2008/layout/LinedList"/>
    <dgm:cxn modelId="{DA320401-194E-B942-A689-EA2DE509817B}" type="presParOf" srcId="{E53394D2-D24E-A744-A038-DDD55B764992}" destId="{2D1F295C-E58F-B84A-AB99-34D61DC9BE31}" srcOrd="1" destOrd="0" presId="urn:microsoft.com/office/officeart/2008/layout/LinedList"/>
    <dgm:cxn modelId="{87F2A690-85D8-AE42-9F1D-7E18673D01BA}" type="presParOf" srcId="{DB407AEA-2818-FB4A-B702-E7094CB96AE2}" destId="{76606CEE-8C65-2947-9A50-C63783528F29}" srcOrd="8" destOrd="0" presId="urn:microsoft.com/office/officeart/2008/layout/LinedList"/>
    <dgm:cxn modelId="{90F01150-7E81-E445-8EE1-D3894813BC8C}" type="presParOf" srcId="{DB407AEA-2818-FB4A-B702-E7094CB96AE2}" destId="{061FD552-6489-4442-A134-88CF3E655A06}" srcOrd="9" destOrd="0" presId="urn:microsoft.com/office/officeart/2008/layout/LinedList"/>
    <dgm:cxn modelId="{39D13E8C-4ED2-A64A-AC8E-0AD726E248C6}" type="presParOf" srcId="{061FD552-6489-4442-A134-88CF3E655A06}" destId="{0DBB62EA-1E9D-124F-9E77-78300ECE29DA}" srcOrd="0" destOrd="0" presId="urn:microsoft.com/office/officeart/2008/layout/LinedList"/>
    <dgm:cxn modelId="{19ADA8EF-649D-A84B-BF72-CFA5622B7247}" type="presParOf" srcId="{061FD552-6489-4442-A134-88CF3E655A06}" destId="{3E73B791-5295-5E46-AE5C-B67A06D5E1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E11690-0DA3-4A28-A1E3-3233F388088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02690D-2003-41EE-8AA9-5A20EBAF8C2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Logistic Regression (Baseline Model)</a:t>
          </a:r>
        </a:p>
      </dgm:t>
    </dgm:pt>
    <dgm:pt modelId="{48C0AC4D-ED39-4A39-8523-43E162B0C340}" type="parTrans" cxnId="{96F4EEDA-2E96-4B20-9991-CA7BDD0EDC0D}">
      <dgm:prSet/>
      <dgm:spPr/>
      <dgm:t>
        <a:bodyPr/>
        <a:lstStyle/>
        <a:p>
          <a:endParaRPr lang="en-US"/>
        </a:p>
      </dgm:t>
    </dgm:pt>
    <dgm:pt modelId="{A6662A1C-25B0-4F1D-9D73-694175F8AD85}" type="sibTrans" cxnId="{96F4EEDA-2E96-4B20-9991-CA7BDD0EDC0D}">
      <dgm:prSet/>
      <dgm:spPr/>
      <dgm:t>
        <a:bodyPr/>
        <a:lstStyle/>
        <a:p>
          <a:endParaRPr lang="en-US"/>
        </a:p>
      </dgm:t>
    </dgm:pt>
    <dgm:pt modelId="{77512A1A-0FB0-441E-B523-7736F3339B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Accuracy: 50.55%</a:t>
          </a:r>
        </a:p>
      </dgm:t>
    </dgm:pt>
    <dgm:pt modelId="{E3E70007-09F4-411E-9D9E-2F338A739DFC}" type="parTrans" cxnId="{A9CC1CDA-4B1F-4460-B4D0-D1AA533D20FD}">
      <dgm:prSet/>
      <dgm:spPr/>
      <dgm:t>
        <a:bodyPr/>
        <a:lstStyle/>
        <a:p>
          <a:endParaRPr lang="en-US"/>
        </a:p>
      </dgm:t>
    </dgm:pt>
    <dgm:pt modelId="{1392A5B3-0D32-40B1-A455-1A0F739CD2CF}" type="sibTrans" cxnId="{A9CC1CDA-4B1F-4460-B4D0-D1AA533D20FD}">
      <dgm:prSet/>
      <dgm:spPr/>
      <dgm:t>
        <a:bodyPr/>
        <a:lstStyle/>
        <a:p>
          <a:endParaRPr lang="en-US"/>
        </a:p>
      </dgm:t>
    </dgm:pt>
    <dgm:pt modelId="{728203EE-851E-46C5-A1A4-1CE2F7F357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ROC-AUC Score: 50.28%</a:t>
          </a:r>
        </a:p>
      </dgm:t>
    </dgm:pt>
    <dgm:pt modelId="{0094BEA9-7A8C-491E-B059-F58A0DFC663D}" type="parTrans" cxnId="{A356F147-ADC9-48C7-856D-DDE9EAF25CFE}">
      <dgm:prSet/>
      <dgm:spPr/>
      <dgm:t>
        <a:bodyPr/>
        <a:lstStyle/>
        <a:p>
          <a:endParaRPr lang="en-US"/>
        </a:p>
      </dgm:t>
    </dgm:pt>
    <dgm:pt modelId="{520FC572-D96D-42CD-A81D-E4B9D34F4DD5}" type="sibTrans" cxnId="{A356F147-ADC9-48C7-856D-DDE9EAF25CFE}">
      <dgm:prSet/>
      <dgm:spPr/>
      <dgm:t>
        <a:bodyPr/>
        <a:lstStyle/>
        <a:p>
          <a:endParaRPr lang="en-US"/>
        </a:p>
      </dgm:t>
    </dgm:pt>
    <dgm:pt modelId="{2E8627B0-EC08-4574-9116-B138B9BD25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Random Forest Classifier</a:t>
          </a:r>
        </a:p>
      </dgm:t>
    </dgm:pt>
    <dgm:pt modelId="{35550B19-3AAA-4468-BCAD-EC54E77E2F2A}" type="parTrans" cxnId="{DF35BBA2-5470-4438-886D-0A0422551AF1}">
      <dgm:prSet/>
      <dgm:spPr/>
      <dgm:t>
        <a:bodyPr/>
        <a:lstStyle/>
        <a:p>
          <a:endParaRPr lang="en-US"/>
        </a:p>
      </dgm:t>
    </dgm:pt>
    <dgm:pt modelId="{8298C3D6-7CCF-485B-9676-E501FC52B093}" type="sibTrans" cxnId="{DF35BBA2-5470-4438-886D-0A0422551AF1}">
      <dgm:prSet/>
      <dgm:spPr/>
      <dgm:t>
        <a:bodyPr/>
        <a:lstStyle/>
        <a:p>
          <a:endParaRPr lang="en-US"/>
        </a:p>
      </dgm:t>
    </dgm:pt>
    <dgm:pt modelId="{9D87C254-D559-4BDF-B113-CB91EC1EC9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Accuracy: 75.03%</a:t>
          </a:r>
        </a:p>
      </dgm:t>
    </dgm:pt>
    <dgm:pt modelId="{BA5EC587-65AC-4604-A4F5-8A565233EBDB}" type="parTrans" cxnId="{99B2BEAD-1434-4F69-A3E2-08975DD6F283}">
      <dgm:prSet/>
      <dgm:spPr/>
      <dgm:t>
        <a:bodyPr/>
        <a:lstStyle/>
        <a:p>
          <a:endParaRPr lang="en-US"/>
        </a:p>
      </dgm:t>
    </dgm:pt>
    <dgm:pt modelId="{00AA9685-F5EF-47E6-807C-799EB0020075}" type="sibTrans" cxnId="{99B2BEAD-1434-4F69-A3E2-08975DD6F283}">
      <dgm:prSet/>
      <dgm:spPr/>
      <dgm:t>
        <a:bodyPr/>
        <a:lstStyle/>
        <a:p>
          <a:endParaRPr lang="en-US"/>
        </a:p>
      </dgm:t>
    </dgm:pt>
    <dgm:pt modelId="{07D224E3-F290-4591-840F-603AA9953E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ROC-AUC Score: 50.24%</a:t>
          </a:r>
        </a:p>
      </dgm:t>
    </dgm:pt>
    <dgm:pt modelId="{2DEE59B4-7E8C-41DD-AE81-D932E092D7E2}" type="parTrans" cxnId="{EC696ACA-AFFD-439E-B614-FCE482B90C7E}">
      <dgm:prSet/>
      <dgm:spPr/>
      <dgm:t>
        <a:bodyPr/>
        <a:lstStyle/>
        <a:p>
          <a:endParaRPr lang="en-US"/>
        </a:p>
      </dgm:t>
    </dgm:pt>
    <dgm:pt modelId="{036CEFF8-3D3C-44EB-B252-41D707FB238C}" type="sibTrans" cxnId="{EC696ACA-AFFD-439E-B614-FCE482B90C7E}">
      <dgm:prSet/>
      <dgm:spPr/>
      <dgm:t>
        <a:bodyPr/>
        <a:lstStyle/>
        <a:p>
          <a:endParaRPr lang="en-US"/>
        </a:p>
      </dgm:t>
    </dgm:pt>
    <dgm:pt modelId="{28914C3E-828D-4D57-A59F-419CEFB4AA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Gradient Boosting Classifier</a:t>
          </a:r>
        </a:p>
      </dgm:t>
    </dgm:pt>
    <dgm:pt modelId="{F0ED2D0B-854D-4781-8191-400C4D75DECD}" type="parTrans" cxnId="{F100BB85-EC13-491F-B944-6F806827337F}">
      <dgm:prSet/>
      <dgm:spPr/>
      <dgm:t>
        <a:bodyPr/>
        <a:lstStyle/>
        <a:p>
          <a:endParaRPr lang="en-US"/>
        </a:p>
      </dgm:t>
    </dgm:pt>
    <dgm:pt modelId="{07644A7E-7DF9-425F-85D6-C9E4A5A8C885}" type="sibTrans" cxnId="{F100BB85-EC13-491F-B944-6F806827337F}">
      <dgm:prSet/>
      <dgm:spPr/>
      <dgm:t>
        <a:bodyPr/>
        <a:lstStyle/>
        <a:p>
          <a:endParaRPr lang="en-US"/>
        </a:p>
      </dgm:t>
    </dgm:pt>
    <dgm:pt modelId="{5DFCF05C-D061-4D1D-BD1A-D767AAFC71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Accuracy: 75.02%</a:t>
          </a:r>
        </a:p>
      </dgm:t>
    </dgm:pt>
    <dgm:pt modelId="{B79C2707-BDD1-4A7C-8AE3-FF5643C86AE6}" type="parTrans" cxnId="{29586899-B2D6-4139-B446-3DFDFCCE4B6A}">
      <dgm:prSet/>
      <dgm:spPr/>
      <dgm:t>
        <a:bodyPr/>
        <a:lstStyle/>
        <a:p>
          <a:endParaRPr lang="en-US"/>
        </a:p>
      </dgm:t>
    </dgm:pt>
    <dgm:pt modelId="{6DD0D481-798E-418A-93BA-13F5AB10E21A}" type="sibTrans" cxnId="{29586899-B2D6-4139-B446-3DFDFCCE4B6A}">
      <dgm:prSet/>
      <dgm:spPr/>
      <dgm:t>
        <a:bodyPr/>
        <a:lstStyle/>
        <a:p>
          <a:endParaRPr lang="en-US"/>
        </a:p>
      </dgm:t>
    </dgm:pt>
    <dgm:pt modelId="{D9851595-66DC-4495-91E9-B7868D24BD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ROC-AUC Score: 50.18%</a:t>
          </a:r>
        </a:p>
      </dgm:t>
    </dgm:pt>
    <dgm:pt modelId="{A66E90BC-F1F8-4268-BFEC-51C3158F5BC9}" type="parTrans" cxnId="{1FB65893-CC1B-4958-B545-1193D2D38A25}">
      <dgm:prSet/>
      <dgm:spPr/>
      <dgm:t>
        <a:bodyPr/>
        <a:lstStyle/>
        <a:p>
          <a:endParaRPr lang="en-US"/>
        </a:p>
      </dgm:t>
    </dgm:pt>
    <dgm:pt modelId="{5822FF37-F070-4842-9D8D-FA1B2D14CE43}" type="sibTrans" cxnId="{1FB65893-CC1B-4958-B545-1193D2D38A25}">
      <dgm:prSet/>
      <dgm:spPr/>
      <dgm:t>
        <a:bodyPr/>
        <a:lstStyle/>
        <a:p>
          <a:endParaRPr lang="en-US"/>
        </a:p>
      </dgm:t>
    </dgm:pt>
    <dgm:pt modelId="{3B635A81-9E7A-4692-BA4F-D3C6457D6DF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Deep Learning Model</a:t>
          </a:r>
        </a:p>
      </dgm:t>
    </dgm:pt>
    <dgm:pt modelId="{FBA2328A-1457-4510-B3FD-9C76C4B4B7FF}" type="parTrans" cxnId="{D5F7A584-1D99-474E-96ED-62E72F149AF5}">
      <dgm:prSet/>
      <dgm:spPr/>
      <dgm:t>
        <a:bodyPr/>
        <a:lstStyle/>
        <a:p>
          <a:endParaRPr lang="en-US"/>
        </a:p>
      </dgm:t>
    </dgm:pt>
    <dgm:pt modelId="{C0A24909-697E-468B-ABBB-7C47979CC8D7}" type="sibTrans" cxnId="{D5F7A584-1D99-474E-96ED-62E72F149AF5}">
      <dgm:prSet/>
      <dgm:spPr/>
      <dgm:t>
        <a:bodyPr/>
        <a:lstStyle/>
        <a:p>
          <a:endParaRPr lang="en-US"/>
        </a:p>
      </dgm:t>
    </dgm:pt>
    <dgm:pt modelId="{0C33CB47-EF4A-435E-9DB4-293AE0EA0D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Accuracy: 74.68%</a:t>
          </a:r>
        </a:p>
      </dgm:t>
    </dgm:pt>
    <dgm:pt modelId="{05B5B28B-C095-41CB-8935-A9DF54E01F98}" type="parTrans" cxnId="{2C551E2B-BF8A-4AB2-BC02-90C608025B1C}">
      <dgm:prSet/>
      <dgm:spPr/>
      <dgm:t>
        <a:bodyPr/>
        <a:lstStyle/>
        <a:p>
          <a:endParaRPr lang="en-US"/>
        </a:p>
      </dgm:t>
    </dgm:pt>
    <dgm:pt modelId="{DED15966-0AB9-4EA3-A91F-8E9923C21FBF}" type="sibTrans" cxnId="{2C551E2B-BF8A-4AB2-BC02-90C608025B1C}">
      <dgm:prSet/>
      <dgm:spPr/>
      <dgm:t>
        <a:bodyPr/>
        <a:lstStyle/>
        <a:p>
          <a:endParaRPr lang="en-US"/>
        </a:p>
      </dgm:t>
    </dgm:pt>
    <dgm:pt modelId="{4B1252B1-1A49-45D7-B6BD-EE0BF7DA5F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Validation Accuracy: 75.03%</a:t>
          </a:r>
        </a:p>
      </dgm:t>
    </dgm:pt>
    <dgm:pt modelId="{ED89087B-16A0-4747-8A6A-E847A990F2AE}" type="parTrans" cxnId="{B2A6B9A6-9A65-4240-86B3-702A7C542FD2}">
      <dgm:prSet/>
      <dgm:spPr/>
      <dgm:t>
        <a:bodyPr/>
        <a:lstStyle/>
        <a:p>
          <a:endParaRPr lang="en-US"/>
        </a:p>
      </dgm:t>
    </dgm:pt>
    <dgm:pt modelId="{36F8087A-7722-40CD-8982-9F845D242C2A}" type="sibTrans" cxnId="{B2A6B9A6-9A65-4240-86B3-702A7C542FD2}">
      <dgm:prSet/>
      <dgm:spPr/>
      <dgm:t>
        <a:bodyPr/>
        <a:lstStyle/>
        <a:p>
          <a:endParaRPr lang="en-US"/>
        </a:p>
      </dgm:t>
    </dgm:pt>
    <dgm:pt modelId="{BA17FD4D-C35D-4584-92B9-FD013B38B123}" type="pres">
      <dgm:prSet presAssocID="{C8E11690-0DA3-4A28-A1E3-3233F388088A}" presName="root" presStyleCnt="0">
        <dgm:presLayoutVars>
          <dgm:dir/>
          <dgm:resizeHandles val="exact"/>
        </dgm:presLayoutVars>
      </dgm:prSet>
      <dgm:spPr/>
    </dgm:pt>
    <dgm:pt modelId="{BD6AC505-2CE8-44E0-885F-2B7C4105DE79}" type="pres">
      <dgm:prSet presAssocID="{BA02690D-2003-41EE-8AA9-5A20EBAF8C20}" presName="compNode" presStyleCnt="0"/>
      <dgm:spPr/>
    </dgm:pt>
    <dgm:pt modelId="{96FB1D8A-9FAF-4FCD-94C0-A52070E7C1C7}" type="pres">
      <dgm:prSet presAssocID="{BA02690D-2003-41EE-8AA9-5A20EBAF8C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32C4D16E-33FD-4D9D-94FC-119FBDEBA0A3}" type="pres">
      <dgm:prSet presAssocID="{BA02690D-2003-41EE-8AA9-5A20EBAF8C20}" presName="iconSpace" presStyleCnt="0"/>
      <dgm:spPr/>
    </dgm:pt>
    <dgm:pt modelId="{A7329C2C-8992-4CEB-9CEB-38E2057CFA7F}" type="pres">
      <dgm:prSet presAssocID="{BA02690D-2003-41EE-8AA9-5A20EBAF8C20}" presName="parTx" presStyleLbl="revTx" presStyleIdx="0" presStyleCnt="8">
        <dgm:presLayoutVars>
          <dgm:chMax val="0"/>
          <dgm:chPref val="0"/>
        </dgm:presLayoutVars>
      </dgm:prSet>
      <dgm:spPr/>
    </dgm:pt>
    <dgm:pt modelId="{558BAF62-DCF3-4323-9F91-D8F12B2AE776}" type="pres">
      <dgm:prSet presAssocID="{BA02690D-2003-41EE-8AA9-5A20EBAF8C20}" presName="txSpace" presStyleCnt="0"/>
      <dgm:spPr/>
    </dgm:pt>
    <dgm:pt modelId="{AF4A4E41-EBF0-4DF7-8AD0-E7EE69802837}" type="pres">
      <dgm:prSet presAssocID="{BA02690D-2003-41EE-8AA9-5A20EBAF8C20}" presName="desTx" presStyleLbl="revTx" presStyleIdx="1" presStyleCnt="8">
        <dgm:presLayoutVars/>
      </dgm:prSet>
      <dgm:spPr/>
    </dgm:pt>
    <dgm:pt modelId="{C5AD08C8-0A25-44E7-BD33-1DF63E105960}" type="pres">
      <dgm:prSet presAssocID="{A6662A1C-25B0-4F1D-9D73-694175F8AD85}" presName="sibTrans" presStyleCnt="0"/>
      <dgm:spPr/>
    </dgm:pt>
    <dgm:pt modelId="{F05983E6-8CD8-4C1D-976D-8839F2CDC882}" type="pres">
      <dgm:prSet presAssocID="{2E8627B0-EC08-4574-9116-B138B9BD25FE}" presName="compNode" presStyleCnt="0"/>
      <dgm:spPr/>
    </dgm:pt>
    <dgm:pt modelId="{23B355F8-C629-48D6-BF10-CAFC3DC451F2}" type="pres">
      <dgm:prSet presAssocID="{2E8627B0-EC08-4574-9116-B138B9BD25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6907943F-17CA-4475-9EAA-B1A43D64BE60}" type="pres">
      <dgm:prSet presAssocID="{2E8627B0-EC08-4574-9116-B138B9BD25FE}" presName="iconSpace" presStyleCnt="0"/>
      <dgm:spPr/>
    </dgm:pt>
    <dgm:pt modelId="{05F78422-96CD-412A-BBDC-D9E8D23D941F}" type="pres">
      <dgm:prSet presAssocID="{2E8627B0-EC08-4574-9116-B138B9BD25FE}" presName="parTx" presStyleLbl="revTx" presStyleIdx="2" presStyleCnt="8">
        <dgm:presLayoutVars>
          <dgm:chMax val="0"/>
          <dgm:chPref val="0"/>
        </dgm:presLayoutVars>
      </dgm:prSet>
      <dgm:spPr/>
    </dgm:pt>
    <dgm:pt modelId="{34DCC3F0-32B2-47D4-AE9A-0D2629C6389F}" type="pres">
      <dgm:prSet presAssocID="{2E8627B0-EC08-4574-9116-B138B9BD25FE}" presName="txSpace" presStyleCnt="0"/>
      <dgm:spPr/>
    </dgm:pt>
    <dgm:pt modelId="{638934D6-7AC7-459A-8ABD-55EEB455C068}" type="pres">
      <dgm:prSet presAssocID="{2E8627B0-EC08-4574-9116-B138B9BD25FE}" presName="desTx" presStyleLbl="revTx" presStyleIdx="3" presStyleCnt="8">
        <dgm:presLayoutVars/>
      </dgm:prSet>
      <dgm:spPr/>
    </dgm:pt>
    <dgm:pt modelId="{9307666E-30C7-4C0F-906A-8065200B4705}" type="pres">
      <dgm:prSet presAssocID="{8298C3D6-7CCF-485B-9676-E501FC52B093}" presName="sibTrans" presStyleCnt="0"/>
      <dgm:spPr/>
    </dgm:pt>
    <dgm:pt modelId="{AE796ED1-E770-46EB-A5F4-4332EB769AE3}" type="pres">
      <dgm:prSet presAssocID="{28914C3E-828D-4D57-A59F-419CEFB4AADE}" presName="compNode" presStyleCnt="0"/>
      <dgm:spPr/>
    </dgm:pt>
    <dgm:pt modelId="{699BB5B5-F636-4FFE-9E25-445D6D5B435B}" type="pres">
      <dgm:prSet presAssocID="{28914C3E-828D-4D57-A59F-419CEFB4AA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885030ED-C311-418F-99F7-AF81ABEA7B09}" type="pres">
      <dgm:prSet presAssocID="{28914C3E-828D-4D57-A59F-419CEFB4AADE}" presName="iconSpace" presStyleCnt="0"/>
      <dgm:spPr/>
    </dgm:pt>
    <dgm:pt modelId="{01C29A8B-5279-485C-88B7-E5E8FF6F5EE1}" type="pres">
      <dgm:prSet presAssocID="{28914C3E-828D-4D57-A59F-419CEFB4AADE}" presName="parTx" presStyleLbl="revTx" presStyleIdx="4" presStyleCnt="8">
        <dgm:presLayoutVars>
          <dgm:chMax val="0"/>
          <dgm:chPref val="0"/>
        </dgm:presLayoutVars>
      </dgm:prSet>
      <dgm:spPr/>
    </dgm:pt>
    <dgm:pt modelId="{B923DBB7-CDF1-46FD-9EBB-28DAA54CE07C}" type="pres">
      <dgm:prSet presAssocID="{28914C3E-828D-4D57-A59F-419CEFB4AADE}" presName="txSpace" presStyleCnt="0"/>
      <dgm:spPr/>
    </dgm:pt>
    <dgm:pt modelId="{A04EC907-94A2-4E51-AA63-AE60827CBBCA}" type="pres">
      <dgm:prSet presAssocID="{28914C3E-828D-4D57-A59F-419CEFB4AADE}" presName="desTx" presStyleLbl="revTx" presStyleIdx="5" presStyleCnt="8">
        <dgm:presLayoutVars/>
      </dgm:prSet>
      <dgm:spPr/>
    </dgm:pt>
    <dgm:pt modelId="{CDF66876-A911-4661-A2D0-57F86711E176}" type="pres">
      <dgm:prSet presAssocID="{07644A7E-7DF9-425F-85D6-C9E4A5A8C885}" presName="sibTrans" presStyleCnt="0"/>
      <dgm:spPr/>
    </dgm:pt>
    <dgm:pt modelId="{3D2BC367-38A3-4D67-AE19-81BE2ABA4BF5}" type="pres">
      <dgm:prSet presAssocID="{3B635A81-9E7A-4692-BA4F-D3C6457D6DFB}" presName="compNode" presStyleCnt="0"/>
      <dgm:spPr/>
    </dgm:pt>
    <dgm:pt modelId="{FD6CCADE-EEFE-46BD-8ACB-3730C031EACB}" type="pres">
      <dgm:prSet presAssocID="{3B635A81-9E7A-4692-BA4F-D3C6457D6D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C6F026A-B464-44B8-AE0B-45DE6168CA9F}" type="pres">
      <dgm:prSet presAssocID="{3B635A81-9E7A-4692-BA4F-D3C6457D6DFB}" presName="iconSpace" presStyleCnt="0"/>
      <dgm:spPr/>
    </dgm:pt>
    <dgm:pt modelId="{554F112E-B06F-4A29-909B-988F704A9D57}" type="pres">
      <dgm:prSet presAssocID="{3B635A81-9E7A-4692-BA4F-D3C6457D6DFB}" presName="parTx" presStyleLbl="revTx" presStyleIdx="6" presStyleCnt="8">
        <dgm:presLayoutVars>
          <dgm:chMax val="0"/>
          <dgm:chPref val="0"/>
        </dgm:presLayoutVars>
      </dgm:prSet>
      <dgm:spPr/>
    </dgm:pt>
    <dgm:pt modelId="{0A621EB0-63A2-43A1-B10F-D1A5FE52F8C2}" type="pres">
      <dgm:prSet presAssocID="{3B635A81-9E7A-4692-BA4F-D3C6457D6DFB}" presName="txSpace" presStyleCnt="0"/>
      <dgm:spPr/>
    </dgm:pt>
    <dgm:pt modelId="{3D67BCB6-E27C-413C-BDF2-449A142E2F5C}" type="pres">
      <dgm:prSet presAssocID="{3B635A81-9E7A-4692-BA4F-D3C6457D6DFB}" presName="desTx" presStyleLbl="revTx" presStyleIdx="7" presStyleCnt="8">
        <dgm:presLayoutVars/>
      </dgm:prSet>
      <dgm:spPr/>
    </dgm:pt>
  </dgm:ptLst>
  <dgm:cxnLst>
    <dgm:cxn modelId="{84D47716-9DA0-4720-A298-E6CBFF2463B6}" type="presOf" srcId="{28914C3E-828D-4D57-A59F-419CEFB4AADE}" destId="{01C29A8B-5279-485C-88B7-E5E8FF6F5EE1}" srcOrd="0" destOrd="0" presId="urn:microsoft.com/office/officeart/2018/5/layout/CenteredIconLabelDescriptionList"/>
    <dgm:cxn modelId="{7B673725-027B-4C99-8AF4-E44FCA2F074D}" type="presOf" srcId="{3B635A81-9E7A-4692-BA4F-D3C6457D6DFB}" destId="{554F112E-B06F-4A29-909B-988F704A9D57}" srcOrd="0" destOrd="0" presId="urn:microsoft.com/office/officeart/2018/5/layout/CenteredIconLabelDescriptionList"/>
    <dgm:cxn modelId="{2C551E2B-BF8A-4AB2-BC02-90C608025B1C}" srcId="{3B635A81-9E7A-4692-BA4F-D3C6457D6DFB}" destId="{0C33CB47-EF4A-435E-9DB4-293AE0EA0D04}" srcOrd="0" destOrd="0" parTransId="{05B5B28B-C095-41CB-8935-A9DF54E01F98}" sibTransId="{DED15966-0AB9-4EA3-A91F-8E9923C21FBF}"/>
    <dgm:cxn modelId="{2143DC2F-7F27-450C-BAE4-16A40DAD9427}" type="presOf" srcId="{07D224E3-F290-4591-840F-603AA9953EBC}" destId="{638934D6-7AC7-459A-8ABD-55EEB455C068}" srcOrd="0" destOrd="1" presId="urn:microsoft.com/office/officeart/2018/5/layout/CenteredIconLabelDescriptionList"/>
    <dgm:cxn modelId="{A356F147-ADC9-48C7-856D-DDE9EAF25CFE}" srcId="{BA02690D-2003-41EE-8AA9-5A20EBAF8C20}" destId="{728203EE-851E-46C5-A1A4-1CE2F7F357CE}" srcOrd="1" destOrd="0" parTransId="{0094BEA9-7A8C-491E-B059-F58A0DFC663D}" sibTransId="{520FC572-D96D-42CD-A81D-E4B9D34F4DD5}"/>
    <dgm:cxn modelId="{918C0E54-A136-4BBA-A7FA-B44D861C728E}" type="presOf" srcId="{D9851595-66DC-4495-91E9-B7868D24BD04}" destId="{A04EC907-94A2-4E51-AA63-AE60827CBBCA}" srcOrd="0" destOrd="1" presId="urn:microsoft.com/office/officeart/2018/5/layout/CenteredIconLabelDescriptionList"/>
    <dgm:cxn modelId="{3C18FC55-1E82-4763-B3A2-2DC4C3E1EE4E}" type="presOf" srcId="{728203EE-851E-46C5-A1A4-1CE2F7F357CE}" destId="{AF4A4E41-EBF0-4DF7-8AD0-E7EE69802837}" srcOrd="0" destOrd="1" presId="urn:microsoft.com/office/officeart/2018/5/layout/CenteredIconLabelDescriptionList"/>
    <dgm:cxn modelId="{458EE879-59EB-45F8-849B-F1276F9734F5}" type="presOf" srcId="{4B1252B1-1A49-45D7-B6BD-EE0BF7DA5FBF}" destId="{3D67BCB6-E27C-413C-BDF2-449A142E2F5C}" srcOrd="0" destOrd="1" presId="urn:microsoft.com/office/officeart/2018/5/layout/CenteredIconLabelDescriptionList"/>
    <dgm:cxn modelId="{38E44984-4725-4978-B7EF-AB082795BD3C}" type="presOf" srcId="{5DFCF05C-D061-4D1D-BD1A-D767AAFC71C7}" destId="{A04EC907-94A2-4E51-AA63-AE60827CBBCA}" srcOrd="0" destOrd="0" presId="urn:microsoft.com/office/officeart/2018/5/layout/CenteredIconLabelDescriptionList"/>
    <dgm:cxn modelId="{D5F7A584-1D99-474E-96ED-62E72F149AF5}" srcId="{C8E11690-0DA3-4A28-A1E3-3233F388088A}" destId="{3B635A81-9E7A-4692-BA4F-D3C6457D6DFB}" srcOrd="3" destOrd="0" parTransId="{FBA2328A-1457-4510-B3FD-9C76C4B4B7FF}" sibTransId="{C0A24909-697E-468B-ABBB-7C47979CC8D7}"/>
    <dgm:cxn modelId="{F100BB85-EC13-491F-B944-6F806827337F}" srcId="{C8E11690-0DA3-4A28-A1E3-3233F388088A}" destId="{28914C3E-828D-4D57-A59F-419CEFB4AADE}" srcOrd="2" destOrd="0" parTransId="{F0ED2D0B-854D-4781-8191-400C4D75DECD}" sibTransId="{07644A7E-7DF9-425F-85D6-C9E4A5A8C885}"/>
    <dgm:cxn modelId="{B7420989-9E8F-4A60-8A67-05E8BE28E4F7}" type="presOf" srcId="{2E8627B0-EC08-4574-9116-B138B9BD25FE}" destId="{05F78422-96CD-412A-BBDC-D9E8D23D941F}" srcOrd="0" destOrd="0" presId="urn:microsoft.com/office/officeart/2018/5/layout/CenteredIconLabelDescriptionList"/>
    <dgm:cxn modelId="{7603B58F-BB95-47BE-A191-E145173B3372}" type="presOf" srcId="{77512A1A-0FB0-441E-B523-7736F3339BE1}" destId="{AF4A4E41-EBF0-4DF7-8AD0-E7EE69802837}" srcOrd="0" destOrd="0" presId="urn:microsoft.com/office/officeart/2018/5/layout/CenteredIconLabelDescriptionList"/>
    <dgm:cxn modelId="{1FB65893-CC1B-4958-B545-1193D2D38A25}" srcId="{28914C3E-828D-4D57-A59F-419CEFB4AADE}" destId="{D9851595-66DC-4495-91E9-B7868D24BD04}" srcOrd="1" destOrd="0" parTransId="{A66E90BC-F1F8-4268-BFEC-51C3158F5BC9}" sibTransId="{5822FF37-F070-4842-9D8D-FA1B2D14CE43}"/>
    <dgm:cxn modelId="{29586899-B2D6-4139-B446-3DFDFCCE4B6A}" srcId="{28914C3E-828D-4D57-A59F-419CEFB4AADE}" destId="{5DFCF05C-D061-4D1D-BD1A-D767AAFC71C7}" srcOrd="0" destOrd="0" parTransId="{B79C2707-BDD1-4A7C-8AE3-FF5643C86AE6}" sibTransId="{6DD0D481-798E-418A-93BA-13F5AB10E21A}"/>
    <dgm:cxn modelId="{52FBDD9C-9D0C-4F40-8909-5ACE38336D97}" type="presOf" srcId="{BA02690D-2003-41EE-8AA9-5A20EBAF8C20}" destId="{A7329C2C-8992-4CEB-9CEB-38E2057CFA7F}" srcOrd="0" destOrd="0" presId="urn:microsoft.com/office/officeart/2018/5/layout/CenteredIconLabelDescriptionList"/>
    <dgm:cxn modelId="{DF35BBA2-5470-4438-886D-0A0422551AF1}" srcId="{C8E11690-0DA3-4A28-A1E3-3233F388088A}" destId="{2E8627B0-EC08-4574-9116-B138B9BD25FE}" srcOrd="1" destOrd="0" parTransId="{35550B19-3AAA-4468-BCAD-EC54E77E2F2A}" sibTransId="{8298C3D6-7CCF-485B-9676-E501FC52B093}"/>
    <dgm:cxn modelId="{B2A6B9A6-9A65-4240-86B3-702A7C542FD2}" srcId="{3B635A81-9E7A-4692-BA4F-D3C6457D6DFB}" destId="{4B1252B1-1A49-45D7-B6BD-EE0BF7DA5FBF}" srcOrd="1" destOrd="0" parTransId="{ED89087B-16A0-4747-8A6A-E847A990F2AE}" sibTransId="{36F8087A-7722-40CD-8982-9F845D242C2A}"/>
    <dgm:cxn modelId="{99B2BEAD-1434-4F69-A3E2-08975DD6F283}" srcId="{2E8627B0-EC08-4574-9116-B138B9BD25FE}" destId="{9D87C254-D559-4BDF-B113-CB91EC1EC96D}" srcOrd="0" destOrd="0" parTransId="{BA5EC587-65AC-4604-A4F5-8A565233EBDB}" sibTransId="{00AA9685-F5EF-47E6-807C-799EB0020075}"/>
    <dgm:cxn modelId="{FDD8BFB8-CA4B-4E79-B1D4-5F23EACA1343}" type="presOf" srcId="{9D87C254-D559-4BDF-B113-CB91EC1EC96D}" destId="{638934D6-7AC7-459A-8ABD-55EEB455C068}" srcOrd="0" destOrd="0" presId="urn:microsoft.com/office/officeart/2018/5/layout/CenteredIconLabelDescriptionList"/>
    <dgm:cxn modelId="{00D09AB9-0E4A-4E1E-B4F3-785D1696E24C}" type="presOf" srcId="{C8E11690-0DA3-4A28-A1E3-3233F388088A}" destId="{BA17FD4D-C35D-4584-92B9-FD013B38B123}" srcOrd="0" destOrd="0" presId="urn:microsoft.com/office/officeart/2018/5/layout/CenteredIconLabelDescriptionList"/>
    <dgm:cxn modelId="{EC696ACA-AFFD-439E-B614-FCE482B90C7E}" srcId="{2E8627B0-EC08-4574-9116-B138B9BD25FE}" destId="{07D224E3-F290-4591-840F-603AA9953EBC}" srcOrd="1" destOrd="0" parTransId="{2DEE59B4-7E8C-41DD-AE81-D932E092D7E2}" sibTransId="{036CEFF8-3D3C-44EB-B252-41D707FB238C}"/>
    <dgm:cxn modelId="{A9CC1CDA-4B1F-4460-B4D0-D1AA533D20FD}" srcId="{BA02690D-2003-41EE-8AA9-5A20EBAF8C20}" destId="{77512A1A-0FB0-441E-B523-7736F3339BE1}" srcOrd="0" destOrd="0" parTransId="{E3E70007-09F4-411E-9D9E-2F338A739DFC}" sibTransId="{1392A5B3-0D32-40B1-A455-1A0F739CD2CF}"/>
    <dgm:cxn modelId="{96F4EEDA-2E96-4B20-9991-CA7BDD0EDC0D}" srcId="{C8E11690-0DA3-4A28-A1E3-3233F388088A}" destId="{BA02690D-2003-41EE-8AA9-5A20EBAF8C20}" srcOrd="0" destOrd="0" parTransId="{48C0AC4D-ED39-4A39-8523-43E162B0C340}" sibTransId="{A6662A1C-25B0-4F1D-9D73-694175F8AD85}"/>
    <dgm:cxn modelId="{80202AF5-C8FC-42F9-92A3-03E3A83F1F8D}" type="presOf" srcId="{0C33CB47-EF4A-435E-9DB4-293AE0EA0D04}" destId="{3D67BCB6-E27C-413C-BDF2-449A142E2F5C}" srcOrd="0" destOrd="0" presId="urn:microsoft.com/office/officeart/2018/5/layout/CenteredIconLabelDescriptionList"/>
    <dgm:cxn modelId="{6481D601-BB52-4B12-9523-8E92B858B327}" type="presParOf" srcId="{BA17FD4D-C35D-4584-92B9-FD013B38B123}" destId="{BD6AC505-2CE8-44E0-885F-2B7C4105DE79}" srcOrd="0" destOrd="0" presId="urn:microsoft.com/office/officeart/2018/5/layout/CenteredIconLabelDescriptionList"/>
    <dgm:cxn modelId="{34C46320-C956-4A64-820D-13933C1CA002}" type="presParOf" srcId="{BD6AC505-2CE8-44E0-885F-2B7C4105DE79}" destId="{96FB1D8A-9FAF-4FCD-94C0-A52070E7C1C7}" srcOrd="0" destOrd="0" presId="urn:microsoft.com/office/officeart/2018/5/layout/CenteredIconLabelDescriptionList"/>
    <dgm:cxn modelId="{9AA8FFA9-EA4F-42E7-9C71-3F9507C94DC8}" type="presParOf" srcId="{BD6AC505-2CE8-44E0-885F-2B7C4105DE79}" destId="{32C4D16E-33FD-4D9D-94FC-119FBDEBA0A3}" srcOrd="1" destOrd="0" presId="urn:microsoft.com/office/officeart/2018/5/layout/CenteredIconLabelDescriptionList"/>
    <dgm:cxn modelId="{228B37B8-6E25-4473-9503-A9B7928768FD}" type="presParOf" srcId="{BD6AC505-2CE8-44E0-885F-2B7C4105DE79}" destId="{A7329C2C-8992-4CEB-9CEB-38E2057CFA7F}" srcOrd="2" destOrd="0" presId="urn:microsoft.com/office/officeart/2018/5/layout/CenteredIconLabelDescriptionList"/>
    <dgm:cxn modelId="{D0E9FEE7-DC8E-44FB-90FD-A2084EB8200C}" type="presParOf" srcId="{BD6AC505-2CE8-44E0-885F-2B7C4105DE79}" destId="{558BAF62-DCF3-4323-9F91-D8F12B2AE776}" srcOrd="3" destOrd="0" presId="urn:microsoft.com/office/officeart/2018/5/layout/CenteredIconLabelDescriptionList"/>
    <dgm:cxn modelId="{ED85F6C8-FA3A-4057-A525-8D3AE7F1CCC3}" type="presParOf" srcId="{BD6AC505-2CE8-44E0-885F-2B7C4105DE79}" destId="{AF4A4E41-EBF0-4DF7-8AD0-E7EE69802837}" srcOrd="4" destOrd="0" presId="urn:microsoft.com/office/officeart/2018/5/layout/CenteredIconLabelDescriptionList"/>
    <dgm:cxn modelId="{021D19FA-AA59-47F1-9F8E-F12E0BB39541}" type="presParOf" srcId="{BA17FD4D-C35D-4584-92B9-FD013B38B123}" destId="{C5AD08C8-0A25-44E7-BD33-1DF63E105960}" srcOrd="1" destOrd="0" presId="urn:microsoft.com/office/officeart/2018/5/layout/CenteredIconLabelDescriptionList"/>
    <dgm:cxn modelId="{D9B53B34-3317-4F4A-AD59-2B127A944AFA}" type="presParOf" srcId="{BA17FD4D-C35D-4584-92B9-FD013B38B123}" destId="{F05983E6-8CD8-4C1D-976D-8839F2CDC882}" srcOrd="2" destOrd="0" presId="urn:microsoft.com/office/officeart/2018/5/layout/CenteredIconLabelDescriptionList"/>
    <dgm:cxn modelId="{A0C472A2-1D20-4CB1-B90E-80DFBE770358}" type="presParOf" srcId="{F05983E6-8CD8-4C1D-976D-8839F2CDC882}" destId="{23B355F8-C629-48D6-BF10-CAFC3DC451F2}" srcOrd="0" destOrd="0" presId="urn:microsoft.com/office/officeart/2018/5/layout/CenteredIconLabelDescriptionList"/>
    <dgm:cxn modelId="{5B4DA905-AE46-47CF-95FD-33E2978FDA73}" type="presParOf" srcId="{F05983E6-8CD8-4C1D-976D-8839F2CDC882}" destId="{6907943F-17CA-4475-9EAA-B1A43D64BE60}" srcOrd="1" destOrd="0" presId="urn:microsoft.com/office/officeart/2018/5/layout/CenteredIconLabelDescriptionList"/>
    <dgm:cxn modelId="{542BBFDB-8F04-4EF4-82E2-0714543766CC}" type="presParOf" srcId="{F05983E6-8CD8-4C1D-976D-8839F2CDC882}" destId="{05F78422-96CD-412A-BBDC-D9E8D23D941F}" srcOrd="2" destOrd="0" presId="urn:microsoft.com/office/officeart/2018/5/layout/CenteredIconLabelDescriptionList"/>
    <dgm:cxn modelId="{131E983D-56B9-498C-9B7F-D6C626674F5B}" type="presParOf" srcId="{F05983E6-8CD8-4C1D-976D-8839F2CDC882}" destId="{34DCC3F0-32B2-47D4-AE9A-0D2629C6389F}" srcOrd="3" destOrd="0" presId="urn:microsoft.com/office/officeart/2018/5/layout/CenteredIconLabelDescriptionList"/>
    <dgm:cxn modelId="{18A66810-EB27-47F8-A8F1-10415600F4CA}" type="presParOf" srcId="{F05983E6-8CD8-4C1D-976D-8839F2CDC882}" destId="{638934D6-7AC7-459A-8ABD-55EEB455C068}" srcOrd="4" destOrd="0" presId="urn:microsoft.com/office/officeart/2018/5/layout/CenteredIconLabelDescriptionList"/>
    <dgm:cxn modelId="{DF67744E-3959-4D8C-B34B-9358118D5C31}" type="presParOf" srcId="{BA17FD4D-C35D-4584-92B9-FD013B38B123}" destId="{9307666E-30C7-4C0F-906A-8065200B4705}" srcOrd="3" destOrd="0" presId="urn:microsoft.com/office/officeart/2018/5/layout/CenteredIconLabelDescriptionList"/>
    <dgm:cxn modelId="{1FA4B22E-2FAA-4C3B-B84A-083B1CA5BEA9}" type="presParOf" srcId="{BA17FD4D-C35D-4584-92B9-FD013B38B123}" destId="{AE796ED1-E770-46EB-A5F4-4332EB769AE3}" srcOrd="4" destOrd="0" presId="urn:microsoft.com/office/officeart/2018/5/layout/CenteredIconLabelDescriptionList"/>
    <dgm:cxn modelId="{98146DB4-7CE9-4526-B1D1-2E5A344CEF7B}" type="presParOf" srcId="{AE796ED1-E770-46EB-A5F4-4332EB769AE3}" destId="{699BB5B5-F636-4FFE-9E25-445D6D5B435B}" srcOrd="0" destOrd="0" presId="urn:microsoft.com/office/officeart/2018/5/layout/CenteredIconLabelDescriptionList"/>
    <dgm:cxn modelId="{2DE48AAF-86BC-491F-B6E7-1B2DBC777680}" type="presParOf" srcId="{AE796ED1-E770-46EB-A5F4-4332EB769AE3}" destId="{885030ED-C311-418F-99F7-AF81ABEA7B09}" srcOrd="1" destOrd="0" presId="urn:microsoft.com/office/officeart/2018/5/layout/CenteredIconLabelDescriptionList"/>
    <dgm:cxn modelId="{99EA463D-0BD0-4BD6-953F-D3CABBE7B319}" type="presParOf" srcId="{AE796ED1-E770-46EB-A5F4-4332EB769AE3}" destId="{01C29A8B-5279-485C-88B7-E5E8FF6F5EE1}" srcOrd="2" destOrd="0" presId="urn:microsoft.com/office/officeart/2018/5/layout/CenteredIconLabelDescriptionList"/>
    <dgm:cxn modelId="{E29EB7FC-8A4C-4C06-8D2A-3FE838ACFA07}" type="presParOf" srcId="{AE796ED1-E770-46EB-A5F4-4332EB769AE3}" destId="{B923DBB7-CDF1-46FD-9EBB-28DAA54CE07C}" srcOrd="3" destOrd="0" presId="urn:microsoft.com/office/officeart/2018/5/layout/CenteredIconLabelDescriptionList"/>
    <dgm:cxn modelId="{938C55FF-B1E1-43E8-993C-AF527FDC16D1}" type="presParOf" srcId="{AE796ED1-E770-46EB-A5F4-4332EB769AE3}" destId="{A04EC907-94A2-4E51-AA63-AE60827CBBCA}" srcOrd="4" destOrd="0" presId="urn:microsoft.com/office/officeart/2018/5/layout/CenteredIconLabelDescriptionList"/>
    <dgm:cxn modelId="{08488BC6-F1EB-4A79-84B7-7FC33E8EA6DF}" type="presParOf" srcId="{BA17FD4D-C35D-4584-92B9-FD013B38B123}" destId="{CDF66876-A911-4661-A2D0-57F86711E176}" srcOrd="5" destOrd="0" presId="urn:microsoft.com/office/officeart/2018/5/layout/CenteredIconLabelDescriptionList"/>
    <dgm:cxn modelId="{BD45D5E5-8E5E-4B37-ABB0-94A440557C11}" type="presParOf" srcId="{BA17FD4D-C35D-4584-92B9-FD013B38B123}" destId="{3D2BC367-38A3-4D67-AE19-81BE2ABA4BF5}" srcOrd="6" destOrd="0" presId="urn:microsoft.com/office/officeart/2018/5/layout/CenteredIconLabelDescriptionList"/>
    <dgm:cxn modelId="{974AC7B1-3B2D-4223-9A71-2ED985A87B89}" type="presParOf" srcId="{3D2BC367-38A3-4D67-AE19-81BE2ABA4BF5}" destId="{FD6CCADE-EEFE-46BD-8ACB-3730C031EACB}" srcOrd="0" destOrd="0" presId="urn:microsoft.com/office/officeart/2018/5/layout/CenteredIconLabelDescriptionList"/>
    <dgm:cxn modelId="{BA57828D-D820-499C-97CA-270C6C8AFA0B}" type="presParOf" srcId="{3D2BC367-38A3-4D67-AE19-81BE2ABA4BF5}" destId="{0C6F026A-B464-44B8-AE0B-45DE6168CA9F}" srcOrd="1" destOrd="0" presId="urn:microsoft.com/office/officeart/2018/5/layout/CenteredIconLabelDescriptionList"/>
    <dgm:cxn modelId="{545D0FDC-6F26-46AF-B02C-5BFEFB1E3ED6}" type="presParOf" srcId="{3D2BC367-38A3-4D67-AE19-81BE2ABA4BF5}" destId="{554F112E-B06F-4A29-909B-988F704A9D57}" srcOrd="2" destOrd="0" presId="urn:microsoft.com/office/officeart/2018/5/layout/CenteredIconLabelDescriptionList"/>
    <dgm:cxn modelId="{5988AC6B-68E8-4A9D-99AB-862A6631DE19}" type="presParOf" srcId="{3D2BC367-38A3-4D67-AE19-81BE2ABA4BF5}" destId="{0A621EB0-63A2-43A1-B10F-D1A5FE52F8C2}" srcOrd="3" destOrd="0" presId="urn:microsoft.com/office/officeart/2018/5/layout/CenteredIconLabelDescriptionList"/>
    <dgm:cxn modelId="{570CA6B5-C248-4830-BC93-CF3EF12C5170}" type="presParOf" srcId="{3D2BC367-38A3-4D67-AE19-81BE2ABA4BF5}" destId="{3D67BCB6-E27C-413C-BDF2-449A142E2F5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32258B-E623-4E47-B708-BC2B7EFCC42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66F8E18-4865-4FF1-9F50-29F7C5827676}">
      <dgm:prSet/>
      <dgm:spPr/>
      <dgm:t>
        <a:bodyPr/>
        <a:lstStyle/>
        <a:p>
          <a:r>
            <a:rPr lang="en-US"/>
            <a:t>- Feature Engineering Pipeline saved using pickle.</a:t>
          </a:r>
        </a:p>
      </dgm:t>
    </dgm:pt>
    <dgm:pt modelId="{EEFEAB91-37B5-4DCA-86D5-CC644516D8D2}" type="parTrans" cxnId="{7D098F26-5DCA-474C-BC2C-A87E55A0671D}">
      <dgm:prSet/>
      <dgm:spPr/>
      <dgm:t>
        <a:bodyPr/>
        <a:lstStyle/>
        <a:p>
          <a:endParaRPr lang="en-US"/>
        </a:p>
      </dgm:t>
    </dgm:pt>
    <dgm:pt modelId="{9F71D943-9948-469A-9BE9-0F72AE83B2B8}" type="sibTrans" cxnId="{7D098F26-5DCA-474C-BC2C-A87E55A0671D}">
      <dgm:prSet/>
      <dgm:spPr/>
      <dgm:t>
        <a:bodyPr/>
        <a:lstStyle/>
        <a:p>
          <a:endParaRPr lang="en-US"/>
        </a:p>
      </dgm:t>
    </dgm:pt>
    <dgm:pt modelId="{97B5B439-797B-400C-B682-EA37D1036374}">
      <dgm:prSet/>
      <dgm:spPr/>
      <dgm:t>
        <a:bodyPr/>
        <a:lstStyle/>
        <a:p>
          <a:r>
            <a:rPr lang="en-US"/>
            <a:t>- Model saved as .pkl (ML) and .keras (DL).</a:t>
          </a:r>
        </a:p>
      </dgm:t>
    </dgm:pt>
    <dgm:pt modelId="{4473D0DB-A235-44E2-997B-A973C24529CF}" type="parTrans" cxnId="{72422639-1AAC-4794-B795-FF78EDF2E86A}">
      <dgm:prSet/>
      <dgm:spPr/>
      <dgm:t>
        <a:bodyPr/>
        <a:lstStyle/>
        <a:p>
          <a:endParaRPr lang="en-US"/>
        </a:p>
      </dgm:t>
    </dgm:pt>
    <dgm:pt modelId="{8B2DE75E-5CD0-41A2-B20C-75056B40D83B}" type="sibTrans" cxnId="{72422639-1AAC-4794-B795-FF78EDF2E86A}">
      <dgm:prSet/>
      <dgm:spPr/>
      <dgm:t>
        <a:bodyPr/>
        <a:lstStyle/>
        <a:p>
          <a:endParaRPr lang="en-US"/>
        </a:p>
      </dgm:t>
    </dgm:pt>
    <dgm:pt modelId="{6B0E54C0-7A9D-4A82-9A06-367D2DC616C0}">
      <dgm:prSet/>
      <dgm:spPr/>
      <dgm:t>
        <a:bodyPr/>
        <a:lstStyle/>
        <a:p>
          <a:r>
            <a:rPr lang="en-US"/>
            <a:t>- Deployment on Streamlit</a:t>
          </a:r>
        </a:p>
      </dgm:t>
    </dgm:pt>
    <dgm:pt modelId="{C428AB43-F37D-490D-BAC1-5B424B7B1088}" type="parTrans" cxnId="{B5E38F37-2F8F-41CB-9E0D-582305E30CF1}">
      <dgm:prSet/>
      <dgm:spPr/>
      <dgm:t>
        <a:bodyPr/>
        <a:lstStyle/>
        <a:p>
          <a:endParaRPr lang="en-US"/>
        </a:p>
      </dgm:t>
    </dgm:pt>
    <dgm:pt modelId="{F576227F-DBF4-465D-A531-2B1F4D3DDCCC}" type="sibTrans" cxnId="{B5E38F37-2F8F-41CB-9E0D-582305E30CF1}">
      <dgm:prSet/>
      <dgm:spPr/>
      <dgm:t>
        <a:bodyPr/>
        <a:lstStyle/>
        <a:p>
          <a:endParaRPr lang="en-US"/>
        </a:p>
      </dgm:t>
    </dgm:pt>
    <dgm:pt modelId="{481C8A7D-010A-4E5F-A03A-94581A566683}" type="pres">
      <dgm:prSet presAssocID="{CD32258B-E623-4E47-B708-BC2B7EFCC42F}" presName="root" presStyleCnt="0">
        <dgm:presLayoutVars>
          <dgm:dir/>
          <dgm:resizeHandles val="exact"/>
        </dgm:presLayoutVars>
      </dgm:prSet>
      <dgm:spPr/>
    </dgm:pt>
    <dgm:pt modelId="{5CEE9E42-52BC-4274-B3F8-CD0D20A077D7}" type="pres">
      <dgm:prSet presAssocID="{F66F8E18-4865-4FF1-9F50-29F7C5827676}" presName="compNode" presStyleCnt="0"/>
      <dgm:spPr/>
    </dgm:pt>
    <dgm:pt modelId="{4F5C19C2-D27B-4696-8D40-572A076C3361}" type="pres">
      <dgm:prSet presAssocID="{F66F8E18-4865-4FF1-9F50-29F7C58276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CF7336C-1BF4-4486-8081-5E556CB7D7D6}" type="pres">
      <dgm:prSet presAssocID="{F66F8E18-4865-4FF1-9F50-29F7C5827676}" presName="spaceRect" presStyleCnt="0"/>
      <dgm:spPr/>
    </dgm:pt>
    <dgm:pt modelId="{D4D86202-3645-47F7-9910-0A8C614923C1}" type="pres">
      <dgm:prSet presAssocID="{F66F8E18-4865-4FF1-9F50-29F7C5827676}" presName="textRect" presStyleLbl="revTx" presStyleIdx="0" presStyleCnt="3">
        <dgm:presLayoutVars>
          <dgm:chMax val="1"/>
          <dgm:chPref val="1"/>
        </dgm:presLayoutVars>
      </dgm:prSet>
      <dgm:spPr/>
    </dgm:pt>
    <dgm:pt modelId="{6517A726-806F-47AC-9215-88C1C4B6FB3B}" type="pres">
      <dgm:prSet presAssocID="{9F71D943-9948-469A-9BE9-0F72AE83B2B8}" presName="sibTrans" presStyleCnt="0"/>
      <dgm:spPr/>
    </dgm:pt>
    <dgm:pt modelId="{D4453B24-EB8D-4A37-A5DD-248F1119992B}" type="pres">
      <dgm:prSet presAssocID="{97B5B439-797B-400C-B682-EA37D1036374}" presName="compNode" presStyleCnt="0"/>
      <dgm:spPr/>
    </dgm:pt>
    <dgm:pt modelId="{7C3717ED-27D3-4EAF-88EF-6A75792BDDB9}" type="pres">
      <dgm:prSet presAssocID="{97B5B439-797B-400C-B682-EA37D10363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746C746-EB8B-4B5A-843C-BCD7F8B08CF1}" type="pres">
      <dgm:prSet presAssocID="{97B5B439-797B-400C-B682-EA37D1036374}" presName="spaceRect" presStyleCnt="0"/>
      <dgm:spPr/>
    </dgm:pt>
    <dgm:pt modelId="{A86B8931-8135-4F17-A132-D42B45C43CF0}" type="pres">
      <dgm:prSet presAssocID="{97B5B439-797B-400C-B682-EA37D1036374}" presName="textRect" presStyleLbl="revTx" presStyleIdx="1" presStyleCnt="3">
        <dgm:presLayoutVars>
          <dgm:chMax val="1"/>
          <dgm:chPref val="1"/>
        </dgm:presLayoutVars>
      </dgm:prSet>
      <dgm:spPr/>
    </dgm:pt>
    <dgm:pt modelId="{3FA4A3AA-F3B5-4332-B7B3-8738376C41BF}" type="pres">
      <dgm:prSet presAssocID="{8B2DE75E-5CD0-41A2-B20C-75056B40D83B}" presName="sibTrans" presStyleCnt="0"/>
      <dgm:spPr/>
    </dgm:pt>
    <dgm:pt modelId="{87EC321A-CE6A-4A71-BC2B-2E2428B2EDDE}" type="pres">
      <dgm:prSet presAssocID="{6B0E54C0-7A9D-4A82-9A06-367D2DC616C0}" presName="compNode" presStyleCnt="0"/>
      <dgm:spPr/>
    </dgm:pt>
    <dgm:pt modelId="{B8D062EA-8E83-4764-BD51-5B2B81CFD7E4}" type="pres">
      <dgm:prSet presAssocID="{6B0E54C0-7A9D-4A82-9A06-367D2DC616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2CB05ED-1AA9-46D3-B285-7A64230AB09F}" type="pres">
      <dgm:prSet presAssocID="{6B0E54C0-7A9D-4A82-9A06-367D2DC616C0}" presName="spaceRect" presStyleCnt="0"/>
      <dgm:spPr/>
    </dgm:pt>
    <dgm:pt modelId="{0C845141-079F-4342-9723-C4F09256EEB3}" type="pres">
      <dgm:prSet presAssocID="{6B0E54C0-7A9D-4A82-9A06-367D2DC616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11DCF22-6A2B-4B8E-BC36-5A273A8FA4A3}" type="presOf" srcId="{F66F8E18-4865-4FF1-9F50-29F7C5827676}" destId="{D4D86202-3645-47F7-9910-0A8C614923C1}" srcOrd="0" destOrd="0" presId="urn:microsoft.com/office/officeart/2018/2/layout/IconLabelList"/>
    <dgm:cxn modelId="{7D098F26-5DCA-474C-BC2C-A87E55A0671D}" srcId="{CD32258B-E623-4E47-B708-BC2B7EFCC42F}" destId="{F66F8E18-4865-4FF1-9F50-29F7C5827676}" srcOrd="0" destOrd="0" parTransId="{EEFEAB91-37B5-4DCA-86D5-CC644516D8D2}" sibTransId="{9F71D943-9948-469A-9BE9-0F72AE83B2B8}"/>
    <dgm:cxn modelId="{B5E38F37-2F8F-41CB-9E0D-582305E30CF1}" srcId="{CD32258B-E623-4E47-B708-BC2B7EFCC42F}" destId="{6B0E54C0-7A9D-4A82-9A06-367D2DC616C0}" srcOrd="2" destOrd="0" parTransId="{C428AB43-F37D-490D-BAC1-5B424B7B1088}" sibTransId="{F576227F-DBF4-465D-A531-2B1F4D3DDCCC}"/>
    <dgm:cxn modelId="{72422639-1AAC-4794-B795-FF78EDF2E86A}" srcId="{CD32258B-E623-4E47-B708-BC2B7EFCC42F}" destId="{97B5B439-797B-400C-B682-EA37D1036374}" srcOrd="1" destOrd="0" parTransId="{4473D0DB-A235-44E2-997B-A973C24529CF}" sibTransId="{8B2DE75E-5CD0-41A2-B20C-75056B40D83B}"/>
    <dgm:cxn modelId="{9437FE41-D37D-4E11-8290-0AF4D928B26D}" type="presOf" srcId="{CD32258B-E623-4E47-B708-BC2B7EFCC42F}" destId="{481C8A7D-010A-4E5F-A03A-94581A566683}" srcOrd="0" destOrd="0" presId="urn:microsoft.com/office/officeart/2018/2/layout/IconLabelList"/>
    <dgm:cxn modelId="{B489ADB0-19C4-486F-928B-B19A6E683E0A}" type="presOf" srcId="{6B0E54C0-7A9D-4A82-9A06-367D2DC616C0}" destId="{0C845141-079F-4342-9723-C4F09256EEB3}" srcOrd="0" destOrd="0" presId="urn:microsoft.com/office/officeart/2018/2/layout/IconLabelList"/>
    <dgm:cxn modelId="{A1B61CFF-C725-4CFB-B519-F7D9ECA0B2EA}" type="presOf" srcId="{97B5B439-797B-400C-B682-EA37D1036374}" destId="{A86B8931-8135-4F17-A132-D42B45C43CF0}" srcOrd="0" destOrd="0" presId="urn:microsoft.com/office/officeart/2018/2/layout/IconLabelList"/>
    <dgm:cxn modelId="{E64A90FB-C806-4E78-9D1B-E6A8EF71730E}" type="presParOf" srcId="{481C8A7D-010A-4E5F-A03A-94581A566683}" destId="{5CEE9E42-52BC-4274-B3F8-CD0D20A077D7}" srcOrd="0" destOrd="0" presId="urn:microsoft.com/office/officeart/2018/2/layout/IconLabelList"/>
    <dgm:cxn modelId="{8EB293F4-4FBE-473D-8550-57439581FFA8}" type="presParOf" srcId="{5CEE9E42-52BC-4274-B3F8-CD0D20A077D7}" destId="{4F5C19C2-D27B-4696-8D40-572A076C3361}" srcOrd="0" destOrd="0" presId="urn:microsoft.com/office/officeart/2018/2/layout/IconLabelList"/>
    <dgm:cxn modelId="{C54DAB25-08E6-4C37-B222-1FBD66D234DC}" type="presParOf" srcId="{5CEE9E42-52BC-4274-B3F8-CD0D20A077D7}" destId="{ACF7336C-1BF4-4486-8081-5E556CB7D7D6}" srcOrd="1" destOrd="0" presId="urn:microsoft.com/office/officeart/2018/2/layout/IconLabelList"/>
    <dgm:cxn modelId="{0EA67D27-E7D9-4C5B-AC2F-92118EB9A19E}" type="presParOf" srcId="{5CEE9E42-52BC-4274-B3F8-CD0D20A077D7}" destId="{D4D86202-3645-47F7-9910-0A8C614923C1}" srcOrd="2" destOrd="0" presId="urn:microsoft.com/office/officeart/2018/2/layout/IconLabelList"/>
    <dgm:cxn modelId="{44222854-F87A-4AF3-876A-D53FF0BBE790}" type="presParOf" srcId="{481C8A7D-010A-4E5F-A03A-94581A566683}" destId="{6517A726-806F-47AC-9215-88C1C4B6FB3B}" srcOrd="1" destOrd="0" presId="urn:microsoft.com/office/officeart/2018/2/layout/IconLabelList"/>
    <dgm:cxn modelId="{5B7A21C8-8FCA-4766-ABD8-342C827FF44C}" type="presParOf" srcId="{481C8A7D-010A-4E5F-A03A-94581A566683}" destId="{D4453B24-EB8D-4A37-A5DD-248F1119992B}" srcOrd="2" destOrd="0" presId="urn:microsoft.com/office/officeart/2018/2/layout/IconLabelList"/>
    <dgm:cxn modelId="{D86D8972-7DC6-41DE-91D5-0663456A0AC3}" type="presParOf" srcId="{D4453B24-EB8D-4A37-A5DD-248F1119992B}" destId="{7C3717ED-27D3-4EAF-88EF-6A75792BDDB9}" srcOrd="0" destOrd="0" presId="urn:microsoft.com/office/officeart/2018/2/layout/IconLabelList"/>
    <dgm:cxn modelId="{62316EDE-FD44-4618-923E-CDCDF24B5807}" type="presParOf" srcId="{D4453B24-EB8D-4A37-A5DD-248F1119992B}" destId="{6746C746-EB8B-4B5A-843C-BCD7F8B08CF1}" srcOrd="1" destOrd="0" presId="urn:microsoft.com/office/officeart/2018/2/layout/IconLabelList"/>
    <dgm:cxn modelId="{C68B28F6-2422-4239-8310-990B8398771B}" type="presParOf" srcId="{D4453B24-EB8D-4A37-A5DD-248F1119992B}" destId="{A86B8931-8135-4F17-A132-D42B45C43CF0}" srcOrd="2" destOrd="0" presId="urn:microsoft.com/office/officeart/2018/2/layout/IconLabelList"/>
    <dgm:cxn modelId="{C9152006-3A04-4566-907A-F41855D43B21}" type="presParOf" srcId="{481C8A7D-010A-4E5F-A03A-94581A566683}" destId="{3FA4A3AA-F3B5-4332-B7B3-8738376C41BF}" srcOrd="3" destOrd="0" presId="urn:microsoft.com/office/officeart/2018/2/layout/IconLabelList"/>
    <dgm:cxn modelId="{545EB7D6-D783-4915-91DB-AE36EED44D94}" type="presParOf" srcId="{481C8A7D-010A-4E5F-A03A-94581A566683}" destId="{87EC321A-CE6A-4A71-BC2B-2E2428B2EDDE}" srcOrd="4" destOrd="0" presId="urn:microsoft.com/office/officeart/2018/2/layout/IconLabelList"/>
    <dgm:cxn modelId="{461161FA-29EA-44FF-859C-54018C7A657C}" type="presParOf" srcId="{87EC321A-CE6A-4A71-BC2B-2E2428B2EDDE}" destId="{B8D062EA-8E83-4764-BD51-5B2B81CFD7E4}" srcOrd="0" destOrd="0" presId="urn:microsoft.com/office/officeart/2018/2/layout/IconLabelList"/>
    <dgm:cxn modelId="{DD61F794-D19E-41C9-9ED3-A8EDE988ED0E}" type="presParOf" srcId="{87EC321A-CE6A-4A71-BC2B-2E2428B2EDDE}" destId="{02CB05ED-1AA9-46D3-B285-7A64230AB09F}" srcOrd="1" destOrd="0" presId="urn:microsoft.com/office/officeart/2018/2/layout/IconLabelList"/>
    <dgm:cxn modelId="{26DEE3C4-8B9A-409C-9CE7-BE9214E23A1B}" type="presParOf" srcId="{87EC321A-CE6A-4A71-BC2B-2E2428B2EDDE}" destId="{0C845141-079F-4342-9723-C4F09256EE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E7CF51-C5A3-4A51-B990-4529C14E19B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4659DE-FF8E-4408-8C3C-EAA66CFF05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Flask API worked locally but faced issues with Azure deployment.</a:t>
          </a:r>
        </a:p>
      </dgm:t>
    </dgm:pt>
    <dgm:pt modelId="{34E2E321-2C2B-489A-A6F0-1EDEBE4D16C2}" type="parTrans" cxnId="{A40114B3-2C90-4AAA-899A-E203F37FB14C}">
      <dgm:prSet/>
      <dgm:spPr/>
      <dgm:t>
        <a:bodyPr/>
        <a:lstStyle/>
        <a:p>
          <a:endParaRPr lang="en-US"/>
        </a:p>
      </dgm:t>
    </dgm:pt>
    <dgm:pt modelId="{18E926B0-2286-423D-9BFB-7E3599FA5288}" type="sibTrans" cxnId="{A40114B3-2C90-4AAA-899A-E203F37FB1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7E3D3B-64E4-450E-BF9D-B691D1B03D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 Actions workflow errors caused conflicts.</a:t>
          </a:r>
        </a:p>
      </dgm:t>
    </dgm:pt>
    <dgm:pt modelId="{8C8971D7-AAF5-48F1-871E-1098A0CD2833}" type="parTrans" cxnId="{4A694BCD-6FB1-46D3-A71D-52E3E2EC08C3}">
      <dgm:prSet/>
      <dgm:spPr/>
      <dgm:t>
        <a:bodyPr/>
        <a:lstStyle/>
        <a:p>
          <a:endParaRPr lang="en-US"/>
        </a:p>
      </dgm:t>
    </dgm:pt>
    <dgm:pt modelId="{E04B6F51-A822-4769-B587-6A70F4BCA5FA}" type="sibTrans" cxnId="{4A694BCD-6FB1-46D3-A71D-52E3E2EC08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D344CC-0E42-474D-B414-0EC191C46B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Alternative: Used </a:t>
          </a:r>
          <a:r>
            <a:rPr lang="en-US" dirty="0" err="1"/>
            <a:t>Streamlit</a:t>
          </a:r>
          <a:r>
            <a:rPr lang="en-US" dirty="0"/>
            <a:t> for deployment.</a:t>
          </a:r>
        </a:p>
      </dgm:t>
    </dgm:pt>
    <dgm:pt modelId="{F0A93CFD-DFD9-44F1-9E95-3E13E28F5884}" type="parTrans" cxnId="{557D7166-10DF-47FB-A72D-1EC3B1EDCA5E}">
      <dgm:prSet/>
      <dgm:spPr/>
      <dgm:t>
        <a:bodyPr/>
        <a:lstStyle/>
        <a:p>
          <a:endParaRPr lang="en-US"/>
        </a:p>
      </dgm:t>
    </dgm:pt>
    <dgm:pt modelId="{92EA77A4-D53F-4679-8140-C88ADA3A89E8}" type="sibTrans" cxnId="{557D7166-10DF-47FB-A72D-1EC3B1EDCA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15F543-E2D1-4BFA-97B4-B4E579A1AF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Only the Deep Learning model was uploaded as Random Forest was too large.</a:t>
          </a:r>
        </a:p>
      </dgm:t>
    </dgm:pt>
    <dgm:pt modelId="{810179E0-9C8E-4134-9097-A26CF1046B5F}" type="parTrans" cxnId="{B439EF50-719A-4844-8D98-631CAB455645}">
      <dgm:prSet/>
      <dgm:spPr/>
      <dgm:t>
        <a:bodyPr/>
        <a:lstStyle/>
        <a:p>
          <a:endParaRPr lang="en-US"/>
        </a:p>
      </dgm:t>
    </dgm:pt>
    <dgm:pt modelId="{CD6F7E5E-1260-4FD7-A24D-CE714A436B42}" type="sibTrans" cxnId="{B439EF50-719A-4844-8D98-631CAB455645}">
      <dgm:prSet/>
      <dgm:spPr/>
      <dgm:t>
        <a:bodyPr/>
        <a:lstStyle/>
        <a:p>
          <a:endParaRPr lang="en-US"/>
        </a:p>
      </dgm:t>
    </dgm:pt>
    <dgm:pt modelId="{D445F4D5-746E-4018-A6DE-D791F36DD9D0}" type="pres">
      <dgm:prSet presAssocID="{29E7CF51-C5A3-4A51-B990-4529C14E19B1}" presName="root" presStyleCnt="0">
        <dgm:presLayoutVars>
          <dgm:dir/>
          <dgm:resizeHandles val="exact"/>
        </dgm:presLayoutVars>
      </dgm:prSet>
      <dgm:spPr/>
    </dgm:pt>
    <dgm:pt modelId="{5FFF9324-B8EA-4373-8E5C-859D289D159F}" type="pres">
      <dgm:prSet presAssocID="{29E7CF51-C5A3-4A51-B990-4529C14E19B1}" presName="container" presStyleCnt="0">
        <dgm:presLayoutVars>
          <dgm:dir/>
          <dgm:resizeHandles val="exact"/>
        </dgm:presLayoutVars>
      </dgm:prSet>
      <dgm:spPr/>
    </dgm:pt>
    <dgm:pt modelId="{36E4AF44-DEDE-4337-BF8B-E3A0F1C7CDE7}" type="pres">
      <dgm:prSet presAssocID="{264659DE-FF8E-4408-8C3C-EAA66CFF05D5}" presName="compNode" presStyleCnt="0"/>
      <dgm:spPr/>
    </dgm:pt>
    <dgm:pt modelId="{F02EC7A8-0CF6-4557-AE25-62C5E13052E6}" type="pres">
      <dgm:prSet presAssocID="{264659DE-FF8E-4408-8C3C-EAA66CFF05D5}" presName="iconBgRect" presStyleLbl="bgShp" presStyleIdx="0" presStyleCnt="4"/>
      <dgm:spPr/>
    </dgm:pt>
    <dgm:pt modelId="{EEB26DC2-2301-4ACA-910C-C4FA441D8DBF}" type="pres">
      <dgm:prSet presAssocID="{264659DE-FF8E-4408-8C3C-EAA66CFF05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217B679-B537-4A98-B303-25008E9BBA56}" type="pres">
      <dgm:prSet presAssocID="{264659DE-FF8E-4408-8C3C-EAA66CFF05D5}" presName="spaceRect" presStyleCnt="0"/>
      <dgm:spPr/>
    </dgm:pt>
    <dgm:pt modelId="{0106CE50-D70A-4A61-81F2-09E547535F70}" type="pres">
      <dgm:prSet presAssocID="{264659DE-FF8E-4408-8C3C-EAA66CFF05D5}" presName="textRect" presStyleLbl="revTx" presStyleIdx="0" presStyleCnt="4">
        <dgm:presLayoutVars>
          <dgm:chMax val="1"/>
          <dgm:chPref val="1"/>
        </dgm:presLayoutVars>
      </dgm:prSet>
      <dgm:spPr/>
    </dgm:pt>
    <dgm:pt modelId="{7016E109-3097-4155-A578-2DBD19CB2C3B}" type="pres">
      <dgm:prSet presAssocID="{18E926B0-2286-423D-9BFB-7E3599FA5288}" presName="sibTrans" presStyleLbl="sibTrans2D1" presStyleIdx="0" presStyleCnt="0"/>
      <dgm:spPr/>
    </dgm:pt>
    <dgm:pt modelId="{8101059F-CE19-4510-AFD5-0397E2B1B889}" type="pres">
      <dgm:prSet presAssocID="{707E3D3B-64E4-450E-BF9D-B691D1B03DA9}" presName="compNode" presStyleCnt="0"/>
      <dgm:spPr/>
    </dgm:pt>
    <dgm:pt modelId="{B3104647-6D93-459D-935C-8A05B5549E8B}" type="pres">
      <dgm:prSet presAssocID="{707E3D3B-64E4-450E-BF9D-B691D1B03DA9}" presName="iconBgRect" presStyleLbl="bgShp" presStyleIdx="1" presStyleCnt="4"/>
      <dgm:spPr/>
    </dgm:pt>
    <dgm:pt modelId="{405F366B-5B03-407E-AE58-60CAD6D411F2}" type="pres">
      <dgm:prSet presAssocID="{707E3D3B-64E4-450E-BF9D-B691D1B03D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4689A9A1-333B-4020-AB80-D97CCFE71D6F}" type="pres">
      <dgm:prSet presAssocID="{707E3D3B-64E4-450E-BF9D-B691D1B03DA9}" presName="spaceRect" presStyleCnt="0"/>
      <dgm:spPr/>
    </dgm:pt>
    <dgm:pt modelId="{FA04D6B1-7AF3-4224-9574-CA487E7646D9}" type="pres">
      <dgm:prSet presAssocID="{707E3D3B-64E4-450E-BF9D-B691D1B03DA9}" presName="textRect" presStyleLbl="revTx" presStyleIdx="1" presStyleCnt="4">
        <dgm:presLayoutVars>
          <dgm:chMax val="1"/>
          <dgm:chPref val="1"/>
        </dgm:presLayoutVars>
      </dgm:prSet>
      <dgm:spPr/>
    </dgm:pt>
    <dgm:pt modelId="{CA521402-5E84-4FD7-94B2-CE2528C0B187}" type="pres">
      <dgm:prSet presAssocID="{E04B6F51-A822-4769-B587-6A70F4BCA5FA}" presName="sibTrans" presStyleLbl="sibTrans2D1" presStyleIdx="0" presStyleCnt="0"/>
      <dgm:spPr/>
    </dgm:pt>
    <dgm:pt modelId="{C38613DB-671F-47E5-A340-2332CFBFE704}" type="pres">
      <dgm:prSet presAssocID="{13D344CC-0E42-474D-B414-0EC191C46BA4}" presName="compNode" presStyleCnt="0"/>
      <dgm:spPr/>
    </dgm:pt>
    <dgm:pt modelId="{37167A8B-3802-4B42-A643-C911ED739ADB}" type="pres">
      <dgm:prSet presAssocID="{13D344CC-0E42-474D-B414-0EC191C46BA4}" presName="iconBgRect" presStyleLbl="bgShp" presStyleIdx="2" presStyleCnt="4"/>
      <dgm:spPr/>
    </dgm:pt>
    <dgm:pt modelId="{AA89B6B0-5D38-4574-A3F2-E76E526F3B62}" type="pres">
      <dgm:prSet presAssocID="{13D344CC-0E42-474D-B414-0EC191C46B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68974652-8EEE-4361-88EC-DEE827C525CA}" type="pres">
      <dgm:prSet presAssocID="{13D344CC-0E42-474D-B414-0EC191C46BA4}" presName="spaceRect" presStyleCnt="0"/>
      <dgm:spPr/>
    </dgm:pt>
    <dgm:pt modelId="{4549B7FB-D206-4DF3-AE83-3AC17CCEE5CE}" type="pres">
      <dgm:prSet presAssocID="{13D344CC-0E42-474D-B414-0EC191C46BA4}" presName="textRect" presStyleLbl="revTx" presStyleIdx="2" presStyleCnt="4">
        <dgm:presLayoutVars>
          <dgm:chMax val="1"/>
          <dgm:chPref val="1"/>
        </dgm:presLayoutVars>
      </dgm:prSet>
      <dgm:spPr/>
    </dgm:pt>
    <dgm:pt modelId="{03CAFA26-9E5A-4AEB-AE9C-5E4A9C6E62D9}" type="pres">
      <dgm:prSet presAssocID="{92EA77A4-D53F-4679-8140-C88ADA3A89E8}" presName="sibTrans" presStyleLbl="sibTrans2D1" presStyleIdx="0" presStyleCnt="0"/>
      <dgm:spPr/>
    </dgm:pt>
    <dgm:pt modelId="{858A5FF3-E509-4B7F-9DE1-46C71152C511}" type="pres">
      <dgm:prSet presAssocID="{6615F543-E2D1-4BFA-97B4-B4E579A1AFFC}" presName="compNode" presStyleCnt="0"/>
      <dgm:spPr/>
    </dgm:pt>
    <dgm:pt modelId="{9455E4B3-3C20-432A-A54B-649A06F283EC}" type="pres">
      <dgm:prSet presAssocID="{6615F543-E2D1-4BFA-97B4-B4E579A1AFFC}" presName="iconBgRect" presStyleLbl="bgShp" presStyleIdx="3" presStyleCnt="4"/>
      <dgm:spPr/>
    </dgm:pt>
    <dgm:pt modelId="{C386CDCB-1344-4CA0-944D-7356483D5B6B}" type="pres">
      <dgm:prSet presAssocID="{6615F543-E2D1-4BFA-97B4-B4E579A1AF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9EC34E4D-9DC8-4252-8F97-91E82A01AE02}" type="pres">
      <dgm:prSet presAssocID="{6615F543-E2D1-4BFA-97B4-B4E579A1AFFC}" presName="spaceRect" presStyleCnt="0"/>
      <dgm:spPr/>
    </dgm:pt>
    <dgm:pt modelId="{B9A78A2A-8DE8-48C7-9783-DC2F9336C4E1}" type="pres">
      <dgm:prSet presAssocID="{6615F543-E2D1-4BFA-97B4-B4E579A1AFF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77A602-B2DC-4BA6-ABAF-EB9D66E2A28C}" type="presOf" srcId="{13D344CC-0E42-474D-B414-0EC191C46BA4}" destId="{4549B7FB-D206-4DF3-AE83-3AC17CCEE5CE}" srcOrd="0" destOrd="0" presId="urn:microsoft.com/office/officeart/2018/2/layout/IconCircleList"/>
    <dgm:cxn modelId="{B439EF50-719A-4844-8D98-631CAB455645}" srcId="{29E7CF51-C5A3-4A51-B990-4529C14E19B1}" destId="{6615F543-E2D1-4BFA-97B4-B4E579A1AFFC}" srcOrd="3" destOrd="0" parTransId="{810179E0-9C8E-4134-9097-A26CF1046B5F}" sibTransId="{CD6F7E5E-1260-4FD7-A24D-CE714A436B42}"/>
    <dgm:cxn modelId="{98E5DB57-6547-4981-9B34-107016774DBC}" type="presOf" srcId="{29E7CF51-C5A3-4A51-B990-4529C14E19B1}" destId="{D445F4D5-746E-4018-A6DE-D791F36DD9D0}" srcOrd="0" destOrd="0" presId="urn:microsoft.com/office/officeart/2018/2/layout/IconCircleList"/>
    <dgm:cxn modelId="{557D7166-10DF-47FB-A72D-1EC3B1EDCA5E}" srcId="{29E7CF51-C5A3-4A51-B990-4529C14E19B1}" destId="{13D344CC-0E42-474D-B414-0EC191C46BA4}" srcOrd="2" destOrd="0" parTransId="{F0A93CFD-DFD9-44F1-9E95-3E13E28F5884}" sibTransId="{92EA77A4-D53F-4679-8140-C88ADA3A89E8}"/>
    <dgm:cxn modelId="{1C2C9072-51C0-44D9-A8A3-501A940F2361}" type="presOf" srcId="{6615F543-E2D1-4BFA-97B4-B4E579A1AFFC}" destId="{B9A78A2A-8DE8-48C7-9783-DC2F9336C4E1}" srcOrd="0" destOrd="0" presId="urn:microsoft.com/office/officeart/2018/2/layout/IconCircleList"/>
    <dgm:cxn modelId="{9CE5397F-93E6-4EE7-BEAC-A777412D75CF}" type="presOf" srcId="{E04B6F51-A822-4769-B587-6A70F4BCA5FA}" destId="{CA521402-5E84-4FD7-94B2-CE2528C0B187}" srcOrd="0" destOrd="0" presId="urn:microsoft.com/office/officeart/2018/2/layout/IconCircleList"/>
    <dgm:cxn modelId="{363E4B80-B65B-4770-8CA3-FD42AAACDB5A}" type="presOf" srcId="{707E3D3B-64E4-450E-BF9D-B691D1B03DA9}" destId="{FA04D6B1-7AF3-4224-9574-CA487E7646D9}" srcOrd="0" destOrd="0" presId="urn:microsoft.com/office/officeart/2018/2/layout/IconCircleList"/>
    <dgm:cxn modelId="{329A2B85-7199-4F19-B3A8-0F4FF15DA14A}" type="presOf" srcId="{18E926B0-2286-423D-9BFB-7E3599FA5288}" destId="{7016E109-3097-4155-A578-2DBD19CB2C3B}" srcOrd="0" destOrd="0" presId="urn:microsoft.com/office/officeart/2018/2/layout/IconCircleList"/>
    <dgm:cxn modelId="{A40114B3-2C90-4AAA-899A-E203F37FB14C}" srcId="{29E7CF51-C5A3-4A51-B990-4529C14E19B1}" destId="{264659DE-FF8E-4408-8C3C-EAA66CFF05D5}" srcOrd="0" destOrd="0" parTransId="{34E2E321-2C2B-489A-A6F0-1EDEBE4D16C2}" sibTransId="{18E926B0-2286-423D-9BFB-7E3599FA5288}"/>
    <dgm:cxn modelId="{6398E5B6-4180-4386-A8D2-8BB1BCFA66EA}" type="presOf" srcId="{92EA77A4-D53F-4679-8140-C88ADA3A89E8}" destId="{03CAFA26-9E5A-4AEB-AE9C-5E4A9C6E62D9}" srcOrd="0" destOrd="0" presId="urn:microsoft.com/office/officeart/2018/2/layout/IconCircleList"/>
    <dgm:cxn modelId="{C78412C4-BAA7-4431-9D2C-3535A5734CF5}" type="presOf" srcId="{264659DE-FF8E-4408-8C3C-EAA66CFF05D5}" destId="{0106CE50-D70A-4A61-81F2-09E547535F70}" srcOrd="0" destOrd="0" presId="urn:microsoft.com/office/officeart/2018/2/layout/IconCircleList"/>
    <dgm:cxn modelId="{4A694BCD-6FB1-46D3-A71D-52E3E2EC08C3}" srcId="{29E7CF51-C5A3-4A51-B990-4529C14E19B1}" destId="{707E3D3B-64E4-450E-BF9D-B691D1B03DA9}" srcOrd="1" destOrd="0" parTransId="{8C8971D7-AAF5-48F1-871E-1098A0CD2833}" sibTransId="{E04B6F51-A822-4769-B587-6A70F4BCA5FA}"/>
    <dgm:cxn modelId="{792FDB0E-6009-4CAE-B06A-DD3059B38948}" type="presParOf" srcId="{D445F4D5-746E-4018-A6DE-D791F36DD9D0}" destId="{5FFF9324-B8EA-4373-8E5C-859D289D159F}" srcOrd="0" destOrd="0" presId="urn:microsoft.com/office/officeart/2018/2/layout/IconCircleList"/>
    <dgm:cxn modelId="{CE417779-6018-4C7C-BE57-AEA215B4612E}" type="presParOf" srcId="{5FFF9324-B8EA-4373-8E5C-859D289D159F}" destId="{36E4AF44-DEDE-4337-BF8B-E3A0F1C7CDE7}" srcOrd="0" destOrd="0" presId="urn:microsoft.com/office/officeart/2018/2/layout/IconCircleList"/>
    <dgm:cxn modelId="{547A9565-361D-4786-A3C2-1914E7A4FD68}" type="presParOf" srcId="{36E4AF44-DEDE-4337-BF8B-E3A0F1C7CDE7}" destId="{F02EC7A8-0CF6-4557-AE25-62C5E13052E6}" srcOrd="0" destOrd="0" presId="urn:microsoft.com/office/officeart/2018/2/layout/IconCircleList"/>
    <dgm:cxn modelId="{77003A76-35FF-4D45-8BA6-37BCEB7695B8}" type="presParOf" srcId="{36E4AF44-DEDE-4337-BF8B-E3A0F1C7CDE7}" destId="{EEB26DC2-2301-4ACA-910C-C4FA441D8DBF}" srcOrd="1" destOrd="0" presId="urn:microsoft.com/office/officeart/2018/2/layout/IconCircleList"/>
    <dgm:cxn modelId="{DE2BD8E9-E667-4E13-8DAA-AE0FAF412670}" type="presParOf" srcId="{36E4AF44-DEDE-4337-BF8B-E3A0F1C7CDE7}" destId="{8217B679-B537-4A98-B303-25008E9BBA56}" srcOrd="2" destOrd="0" presId="urn:microsoft.com/office/officeart/2018/2/layout/IconCircleList"/>
    <dgm:cxn modelId="{B31B146B-229A-4D76-96F9-EBA3434D9472}" type="presParOf" srcId="{36E4AF44-DEDE-4337-BF8B-E3A0F1C7CDE7}" destId="{0106CE50-D70A-4A61-81F2-09E547535F70}" srcOrd="3" destOrd="0" presId="urn:microsoft.com/office/officeart/2018/2/layout/IconCircleList"/>
    <dgm:cxn modelId="{C459EE86-C86E-43EF-A441-E6AC6BD96590}" type="presParOf" srcId="{5FFF9324-B8EA-4373-8E5C-859D289D159F}" destId="{7016E109-3097-4155-A578-2DBD19CB2C3B}" srcOrd="1" destOrd="0" presId="urn:microsoft.com/office/officeart/2018/2/layout/IconCircleList"/>
    <dgm:cxn modelId="{9E355745-6AB4-4E55-8A9D-716B547F3FFF}" type="presParOf" srcId="{5FFF9324-B8EA-4373-8E5C-859D289D159F}" destId="{8101059F-CE19-4510-AFD5-0397E2B1B889}" srcOrd="2" destOrd="0" presId="urn:microsoft.com/office/officeart/2018/2/layout/IconCircleList"/>
    <dgm:cxn modelId="{D5AD0723-73DA-4E95-89F1-20CF0F963E57}" type="presParOf" srcId="{8101059F-CE19-4510-AFD5-0397E2B1B889}" destId="{B3104647-6D93-459D-935C-8A05B5549E8B}" srcOrd="0" destOrd="0" presId="urn:microsoft.com/office/officeart/2018/2/layout/IconCircleList"/>
    <dgm:cxn modelId="{6B540736-4C68-4A19-9042-0825C3F911E2}" type="presParOf" srcId="{8101059F-CE19-4510-AFD5-0397E2B1B889}" destId="{405F366B-5B03-407E-AE58-60CAD6D411F2}" srcOrd="1" destOrd="0" presId="urn:microsoft.com/office/officeart/2018/2/layout/IconCircleList"/>
    <dgm:cxn modelId="{704C4075-76A4-49D4-92B7-71A6D616894F}" type="presParOf" srcId="{8101059F-CE19-4510-AFD5-0397E2B1B889}" destId="{4689A9A1-333B-4020-AB80-D97CCFE71D6F}" srcOrd="2" destOrd="0" presId="urn:microsoft.com/office/officeart/2018/2/layout/IconCircleList"/>
    <dgm:cxn modelId="{751725CF-126B-4C91-B0BC-09CCD40083E0}" type="presParOf" srcId="{8101059F-CE19-4510-AFD5-0397E2B1B889}" destId="{FA04D6B1-7AF3-4224-9574-CA487E7646D9}" srcOrd="3" destOrd="0" presId="urn:microsoft.com/office/officeart/2018/2/layout/IconCircleList"/>
    <dgm:cxn modelId="{309197B9-3241-4254-BE2C-A5826FBA3D70}" type="presParOf" srcId="{5FFF9324-B8EA-4373-8E5C-859D289D159F}" destId="{CA521402-5E84-4FD7-94B2-CE2528C0B187}" srcOrd="3" destOrd="0" presId="urn:microsoft.com/office/officeart/2018/2/layout/IconCircleList"/>
    <dgm:cxn modelId="{2CF3C33D-AFFC-4AEF-AB8F-4231BA7712A2}" type="presParOf" srcId="{5FFF9324-B8EA-4373-8E5C-859D289D159F}" destId="{C38613DB-671F-47E5-A340-2332CFBFE704}" srcOrd="4" destOrd="0" presId="urn:microsoft.com/office/officeart/2018/2/layout/IconCircleList"/>
    <dgm:cxn modelId="{8B366E80-C983-4EF6-9069-4BD869D0CEB9}" type="presParOf" srcId="{C38613DB-671F-47E5-A340-2332CFBFE704}" destId="{37167A8B-3802-4B42-A643-C911ED739ADB}" srcOrd="0" destOrd="0" presId="urn:microsoft.com/office/officeart/2018/2/layout/IconCircleList"/>
    <dgm:cxn modelId="{72C2F08B-D916-46BC-991E-C2EA586BCC5D}" type="presParOf" srcId="{C38613DB-671F-47E5-A340-2332CFBFE704}" destId="{AA89B6B0-5D38-4574-A3F2-E76E526F3B62}" srcOrd="1" destOrd="0" presId="urn:microsoft.com/office/officeart/2018/2/layout/IconCircleList"/>
    <dgm:cxn modelId="{C95CE304-8C85-416B-BB32-247110003875}" type="presParOf" srcId="{C38613DB-671F-47E5-A340-2332CFBFE704}" destId="{68974652-8EEE-4361-88EC-DEE827C525CA}" srcOrd="2" destOrd="0" presId="urn:microsoft.com/office/officeart/2018/2/layout/IconCircleList"/>
    <dgm:cxn modelId="{71024D38-227D-4DBD-A190-B706CA7A8824}" type="presParOf" srcId="{C38613DB-671F-47E5-A340-2332CFBFE704}" destId="{4549B7FB-D206-4DF3-AE83-3AC17CCEE5CE}" srcOrd="3" destOrd="0" presId="urn:microsoft.com/office/officeart/2018/2/layout/IconCircleList"/>
    <dgm:cxn modelId="{7683A82C-296D-45D5-B783-5B2A8C197EE5}" type="presParOf" srcId="{5FFF9324-B8EA-4373-8E5C-859D289D159F}" destId="{03CAFA26-9E5A-4AEB-AE9C-5E4A9C6E62D9}" srcOrd="5" destOrd="0" presId="urn:microsoft.com/office/officeart/2018/2/layout/IconCircleList"/>
    <dgm:cxn modelId="{A4A6D298-77E7-4A2C-B200-3399B66D25C3}" type="presParOf" srcId="{5FFF9324-B8EA-4373-8E5C-859D289D159F}" destId="{858A5FF3-E509-4B7F-9DE1-46C71152C511}" srcOrd="6" destOrd="0" presId="urn:microsoft.com/office/officeart/2018/2/layout/IconCircleList"/>
    <dgm:cxn modelId="{61DD7B73-2F3D-4F65-8B1E-D289EAFF6B72}" type="presParOf" srcId="{858A5FF3-E509-4B7F-9DE1-46C71152C511}" destId="{9455E4B3-3C20-432A-A54B-649A06F283EC}" srcOrd="0" destOrd="0" presId="urn:microsoft.com/office/officeart/2018/2/layout/IconCircleList"/>
    <dgm:cxn modelId="{F9C5E2A9-D47A-4E18-AB38-D42F08D32AB8}" type="presParOf" srcId="{858A5FF3-E509-4B7F-9DE1-46C71152C511}" destId="{C386CDCB-1344-4CA0-944D-7356483D5B6B}" srcOrd="1" destOrd="0" presId="urn:microsoft.com/office/officeart/2018/2/layout/IconCircleList"/>
    <dgm:cxn modelId="{51F9E94A-233A-4956-A404-A715BEB6F24B}" type="presParOf" srcId="{858A5FF3-E509-4B7F-9DE1-46C71152C511}" destId="{9EC34E4D-9DC8-4252-8F97-91E82A01AE02}" srcOrd="2" destOrd="0" presId="urn:microsoft.com/office/officeart/2018/2/layout/IconCircleList"/>
    <dgm:cxn modelId="{48C5F7ED-4E8F-4480-B24E-FD42955C1F4E}" type="presParOf" srcId="{858A5FF3-E509-4B7F-9DE1-46C71152C511}" destId="{B9A78A2A-8DE8-48C7-9783-DC2F9336C4E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A297E4-EDF1-41AC-9941-C81C7BBA85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1972D00-BE3D-4B0C-96B2-87FB0F426437}">
      <dgm:prSet/>
      <dgm:spPr/>
      <dgm:t>
        <a:bodyPr/>
        <a:lstStyle/>
        <a:p>
          <a:r>
            <a:rPr lang="en-US"/>
            <a:t>- Dataset: Kaggle Liver Cancer Dataset.</a:t>
          </a:r>
        </a:p>
      </dgm:t>
    </dgm:pt>
    <dgm:pt modelId="{052E9757-F2B9-4BE9-AA37-581904E37457}" type="parTrans" cxnId="{50A592B8-38B8-4D8D-A6AB-2332BA32C61F}">
      <dgm:prSet/>
      <dgm:spPr/>
      <dgm:t>
        <a:bodyPr/>
        <a:lstStyle/>
        <a:p>
          <a:endParaRPr lang="en-US"/>
        </a:p>
      </dgm:t>
    </dgm:pt>
    <dgm:pt modelId="{4245772B-8F3E-48C5-B26C-BE4788CA00B3}" type="sibTrans" cxnId="{50A592B8-38B8-4D8D-A6AB-2332BA32C61F}">
      <dgm:prSet/>
      <dgm:spPr/>
      <dgm:t>
        <a:bodyPr/>
        <a:lstStyle/>
        <a:p>
          <a:endParaRPr lang="en-US"/>
        </a:p>
      </dgm:t>
    </dgm:pt>
    <dgm:pt modelId="{5C50181B-2D8A-400C-BEDF-18BD58B53F5C}">
      <dgm:prSet/>
      <dgm:spPr/>
      <dgm:t>
        <a:bodyPr/>
        <a:lstStyle/>
        <a:p>
          <a:r>
            <a:rPr lang="en-US"/>
            <a:t>- Machine Learning Frameworks: Scikit-Learn, TensorFlow.</a:t>
          </a:r>
        </a:p>
      </dgm:t>
    </dgm:pt>
    <dgm:pt modelId="{6F10A551-72C4-4B9D-A51D-CB242744F2D6}" type="parTrans" cxnId="{B5BFDCFC-A88A-403A-A1D7-CF7133DC15D5}">
      <dgm:prSet/>
      <dgm:spPr/>
      <dgm:t>
        <a:bodyPr/>
        <a:lstStyle/>
        <a:p>
          <a:endParaRPr lang="en-US"/>
        </a:p>
      </dgm:t>
    </dgm:pt>
    <dgm:pt modelId="{58D69354-7FBE-4067-9104-CC489296D146}" type="sibTrans" cxnId="{B5BFDCFC-A88A-403A-A1D7-CF7133DC15D5}">
      <dgm:prSet/>
      <dgm:spPr/>
      <dgm:t>
        <a:bodyPr/>
        <a:lstStyle/>
        <a:p>
          <a:endParaRPr lang="en-US"/>
        </a:p>
      </dgm:t>
    </dgm:pt>
    <dgm:pt modelId="{FB93D5C0-A94C-404B-99D0-CEB7427982CA}">
      <dgm:prSet/>
      <dgm:spPr/>
      <dgm:t>
        <a:bodyPr/>
        <a:lstStyle/>
        <a:p>
          <a:r>
            <a:rPr lang="en-US"/>
            <a:t>- Deployment Resources: Streamlit.</a:t>
          </a:r>
        </a:p>
      </dgm:t>
    </dgm:pt>
    <dgm:pt modelId="{67FB14DE-1F29-4373-AFD2-644311053395}" type="parTrans" cxnId="{6DC778C6-A07B-4DEA-BE46-06C59C387876}">
      <dgm:prSet/>
      <dgm:spPr/>
      <dgm:t>
        <a:bodyPr/>
        <a:lstStyle/>
        <a:p>
          <a:endParaRPr lang="en-US"/>
        </a:p>
      </dgm:t>
    </dgm:pt>
    <dgm:pt modelId="{7A030F1D-824B-4153-B39A-B5D19420303B}" type="sibTrans" cxnId="{6DC778C6-A07B-4DEA-BE46-06C59C387876}">
      <dgm:prSet/>
      <dgm:spPr/>
      <dgm:t>
        <a:bodyPr/>
        <a:lstStyle/>
        <a:p>
          <a:endParaRPr lang="en-US"/>
        </a:p>
      </dgm:t>
    </dgm:pt>
    <dgm:pt modelId="{85A82D80-2181-4D5A-BD02-2E7B70CE2994}" type="pres">
      <dgm:prSet presAssocID="{F6A297E4-EDF1-41AC-9941-C81C7BBA85D2}" presName="root" presStyleCnt="0">
        <dgm:presLayoutVars>
          <dgm:dir/>
          <dgm:resizeHandles val="exact"/>
        </dgm:presLayoutVars>
      </dgm:prSet>
      <dgm:spPr/>
    </dgm:pt>
    <dgm:pt modelId="{D40FA4D7-ABBB-4659-85F2-D4D32A8D0E82}" type="pres">
      <dgm:prSet presAssocID="{01972D00-BE3D-4B0C-96B2-87FB0F426437}" presName="compNode" presStyleCnt="0"/>
      <dgm:spPr/>
    </dgm:pt>
    <dgm:pt modelId="{FCA4056A-1B97-4FC7-B0A3-9ABEEC4FF576}" type="pres">
      <dgm:prSet presAssocID="{01972D00-BE3D-4B0C-96B2-87FB0F4264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A0DB8F-F551-44BC-8304-43A1C8EA887E}" type="pres">
      <dgm:prSet presAssocID="{01972D00-BE3D-4B0C-96B2-87FB0F426437}" presName="spaceRect" presStyleCnt="0"/>
      <dgm:spPr/>
    </dgm:pt>
    <dgm:pt modelId="{DE7C7D2E-4606-4A27-AF08-36B269B2C525}" type="pres">
      <dgm:prSet presAssocID="{01972D00-BE3D-4B0C-96B2-87FB0F426437}" presName="textRect" presStyleLbl="revTx" presStyleIdx="0" presStyleCnt="3">
        <dgm:presLayoutVars>
          <dgm:chMax val="1"/>
          <dgm:chPref val="1"/>
        </dgm:presLayoutVars>
      </dgm:prSet>
      <dgm:spPr/>
    </dgm:pt>
    <dgm:pt modelId="{AC8AB7E7-0194-46E7-90A8-B7E4ED2013B1}" type="pres">
      <dgm:prSet presAssocID="{4245772B-8F3E-48C5-B26C-BE4788CA00B3}" presName="sibTrans" presStyleCnt="0"/>
      <dgm:spPr/>
    </dgm:pt>
    <dgm:pt modelId="{D8701344-1A9B-4E43-B814-0D4175193DA3}" type="pres">
      <dgm:prSet presAssocID="{5C50181B-2D8A-400C-BEDF-18BD58B53F5C}" presName="compNode" presStyleCnt="0"/>
      <dgm:spPr/>
    </dgm:pt>
    <dgm:pt modelId="{C62249A4-4678-43DA-8BA6-22D2C19B5E0C}" type="pres">
      <dgm:prSet presAssocID="{5C50181B-2D8A-400C-BEDF-18BD58B53F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44794EB-453D-4261-A928-C867B07D0E26}" type="pres">
      <dgm:prSet presAssocID="{5C50181B-2D8A-400C-BEDF-18BD58B53F5C}" presName="spaceRect" presStyleCnt="0"/>
      <dgm:spPr/>
    </dgm:pt>
    <dgm:pt modelId="{7A5EBB7E-2436-40D1-B8E4-117873C03D64}" type="pres">
      <dgm:prSet presAssocID="{5C50181B-2D8A-400C-BEDF-18BD58B53F5C}" presName="textRect" presStyleLbl="revTx" presStyleIdx="1" presStyleCnt="3">
        <dgm:presLayoutVars>
          <dgm:chMax val="1"/>
          <dgm:chPref val="1"/>
        </dgm:presLayoutVars>
      </dgm:prSet>
      <dgm:spPr/>
    </dgm:pt>
    <dgm:pt modelId="{31B92AD4-150A-4A9B-9957-8C2173A580BE}" type="pres">
      <dgm:prSet presAssocID="{58D69354-7FBE-4067-9104-CC489296D146}" presName="sibTrans" presStyleCnt="0"/>
      <dgm:spPr/>
    </dgm:pt>
    <dgm:pt modelId="{6D82F4FF-281D-42BF-97DD-C1DDA121CDB4}" type="pres">
      <dgm:prSet presAssocID="{FB93D5C0-A94C-404B-99D0-CEB7427982CA}" presName="compNode" presStyleCnt="0"/>
      <dgm:spPr/>
    </dgm:pt>
    <dgm:pt modelId="{5798F997-D59C-4E13-ADD6-010BAFF26490}" type="pres">
      <dgm:prSet presAssocID="{FB93D5C0-A94C-404B-99D0-CEB7427982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C39EECD2-4D8E-4BF8-AAB6-6F5FD39385DD}" type="pres">
      <dgm:prSet presAssocID="{FB93D5C0-A94C-404B-99D0-CEB7427982CA}" presName="spaceRect" presStyleCnt="0"/>
      <dgm:spPr/>
    </dgm:pt>
    <dgm:pt modelId="{F7197B42-AFBC-401C-B388-77DF3B4D491C}" type="pres">
      <dgm:prSet presAssocID="{FB93D5C0-A94C-404B-99D0-CEB7427982C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8A303D-D6BF-47E9-BB17-EC728BE6F234}" type="presOf" srcId="{01972D00-BE3D-4B0C-96B2-87FB0F426437}" destId="{DE7C7D2E-4606-4A27-AF08-36B269B2C525}" srcOrd="0" destOrd="0" presId="urn:microsoft.com/office/officeart/2018/2/layout/IconLabelList"/>
    <dgm:cxn modelId="{9B4B127C-A099-4DF7-A400-FE337FF6AD7F}" type="presOf" srcId="{5C50181B-2D8A-400C-BEDF-18BD58B53F5C}" destId="{7A5EBB7E-2436-40D1-B8E4-117873C03D64}" srcOrd="0" destOrd="0" presId="urn:microsoft.com/office/officeart/2018/2/layout/IconLabelList"/>
    <dgm:cxn modelId="{50A592B8-38B8-4D8D-A6AB-2332BA32C61F}" srcId="{F6A297E4-EDF1-41AC-9941-C81C7BBA85D2}" destId="{01972D00-BE3D-4B0C-96B2-87FB0F426437}" srcOrd="0" destOrd="0" parTransId="{052E9757-F2B9-4BE9-AA37-581904E37457}" sibTransId="{4245772B-8F3E-48C5-B26C-BE4788CA00B3}"/>
    <dgm:cxn modelId="{D865FDC2-2A03-4854-8556-A5BEB1FC835C}" type="presOf" srcId="{FB93D5C0-A94C-404B-99D0-CEB7427982CA}" destId="{F7197B42-AFBC-401C-B388-77DF3B4D491C}" srcOrd="0" destOrd="0" presId="urn:microsoft.com/office/officeart/2018/2/layout/IconLabelList"/>
    <dgm:cxn modelId="{6DC778C6-A07B-4DEA-BE46-06C59C387876}" srcId="{F6A297E4-EDF1-41AC-9941-C81C7BBA85D2}" destId="{FB93D5C0-A94C-404B-99D0-CEB7427982CA}" srcOrd="2" destOrd="0" parTransId="{67FB14DE-1F29-4373-AFD2-644311053395}" sibTransId="{7A030F1D-824B-4153-B39A-B5D19420303B}"/>
    <dgm:cxn modelId="{501933CE-58AC-48B4-9BA2-558D4995B709}" type="presOf" srcId="{F6A297E4-EDF1-41AC-9941-C81C7BBA85D2}" destId="{85A82D80-2181-4D5A-BD02-2E7B70CE2994}" srcOrd="0" destOrd="0" presId="urn:microsoft.com/office/officeart/2018/2/layout/IconLabelList"/>
    <dgm:cxn modelId="{B5BFDCFC-A88A-403A-A1D7-CF7133DC15D5}" srcId="{F6A297E4-EDF1-41AC-9941-C81C7BBA85D2}" destId="{5C50181B-2D8A-400C-BEDF-18BD58B53F5C}" srcOrd="1" destOrd="0" parTransId="{6F10A551-72C4-4B9D-A51D-CB242744F2D6}" sibTransId="{58D69354-7FBE-4067-9104-CC489296D146}"/>
    <dgm:cxn modelId="{BF785818-FD6D-4DE7-9983-D26847B0FD37}" type="presParOf" srcId="{85A82D80-2181-4D5A-BD02-2E7B70CE2994}" destId="{D40FA4D7-ABBB-4659-85F2-D4D32A8D0E82}" srcOrd="0" destOrd="0" presId="urn:microsoft.com/office/officeart/2018/2/layout/IconLabelList"/>
    <dgm:cxn modelId="{5C1E5442-1E5D-4AA4-9B21-9CA95C43EB14}" type="presParOf" srcId="{D40FA4D7-ABBB-4659-85F2-D4D32A8D0E82}" destId="{FCA4056A-1B97-4FC7-B0A3-9ABEEC4FF576}" srcOrd="0" destOrd="0" presId="urn:microsoft.com/office/officeart/2018/2/layout/IconLabelList"/>
    <dgm:cxn modelId="{B5000DE8-BF86-42EA-ACE0-49B0F9E07D46}" type="presParOf" srcId="{D40FA4D7-ABBB-4659-85F2-D4D32A8D0E82}" destId="{25A0DB8F-F551-44BC-8304-43A1C8EA887E}" srcOrd="1" destOrd="0" presId="urn:microsoft.com/office/officeart/2018/2/layout/IconLabelList"/>
    <dgm:cxn modelId="{BBF3DE40-5A20-420A-AA94-5EE5CADD31CA}" type="presParOf" srcId="{D40FA4D7-ABBB-4659-85F2-D4D32A8D0E82}" destId="{DE7C7D2E-4606-4A27-AF08-36B269B2C525}" srcOrd="2" destOrd="0" presId="urn:microsoft.com/office/officeart/2018/2/layout/IconLabelList"/>
    <dgm:cxn modelId="{30289ECC-49D5-4CB9-8028-668B26F90D4F}" type="presParOf" srcId="{85A82D80-2181-4D5A-BD02-2E7B70CE2994}" destId="{AC8AB7E7-0194-46E7-90A8-B7E4ED2013B1}" srcOrd="1" destOrd="0" presId="urn:microsoft.com/office/officeart/2018/2/layout/IconLabelList"/>
    <dgm:cxn modelId="{5ABC58D6-0E61-45E9-89DA-A48F45383C0E}" type="presParOf" srcId="{85A82D80-2181-4D5A-BD02-2E7B70CE2994}" destId="{D8701344-1A9B-4E43-B814-0D4175193DA3}" srcOrd="2" destOrd="0" presId="urn:microsoft.com/office/officeart/2018/2/layout/IconLabelList"/>
    <dgm:cxn modelId="{37AC1526-0829-4F33-93A7-2669B5C4AD14}" type="presParOf" srcId="{D8701344-1A9B-4E43-B814-0D4175193DA3}" destId="{C62249A4-4678-43DA-8BA6-22D2C19B5E0C}" srcOrd="0" destOrd="0" presId="urn:microsoft.com/office/officeart/2018/2/layout/IconLabelList"/>
    <dgm:cxn modelId="{6A184B26-B848-46F5-9E82-649D2A1DCFE1}" type="presParOf" srcId="{D8701344-1A9B-4E43-B814-0D4175193DA3}" destId="{444794EB-453D-4261-A928-C867B07D0E26}" srcOrd="1" destOrd="0" presId="urn:microsoft.com/office/officeart/2018/2/layout/IconLabelList"/>
    <dgm:cxn modelId="{CE4414EC-B3A8-458E-837C-3489451B597A}" type="presParOf" srcId="{D8701344-1A9B-4E43-B814-0D4175193DA3}" destId="{7A5EBB7E-2436-40D1-B8E4-117873C03D64}" srcOrd="2" destOrd="0" presId="urn:microsoft.com/office/officeart/2018/2/layout/IconLabelList"/>
    <dgm:cxn modelId="{6FD4E813-088E-4740-9CF2-AF8AB362CC6D}" type="presParOf" srcId="{85A82D80-2181-4D5A-BD02-2E7B70CE2994}" destId="{31B92AD4-150A-4A9B-9957-8C2173A580BE}" srcOrd="3" destOrd="0" presId="urn:microsoft.com/office/officeart/2018/2/layout/IconLabelList"/>
    <dgm:cxn modelId="{FAAB542C-A34D-48CF-8C19-CA11F7987D36}" type="presParOf" srcId="{85A82D80-2181-4D5A-BD02-2E7B70CE2994}" destId="{6D82F4FF-281D-42BF-97DD-C1DDA121CDB4}" srcOrd="4" destOrd="0" presId="urn:microsoft.com/office/officeart/2018/2/layout/IconLabelList"/>
    <dgm:cxn modelId="{20EE5F08-CD53-4FC1-A4AA-256615B07CE6}" type="presParOf" srcId="{6D82F4FF-281D-42BF-97DD-C1DDA121CDB4}" destId="{5798F997-D59C-4E13-ADD6-010BAFF26490}" srcOrd="0" destOrd="0" presId="urn:microsoft.com/office/officeart/2018/2/layout/IconLabelList"/>
    <dgm:cxn modelId="{02863A67-5318-47F0-8C36-17E906EFF0E4}" type="presParOf" srcId="{6D82F4FF-281D-42BF-97DD-C1DDA121CDB4}" destId="{C39EECD2-4D8E-4BF8-AAB6-6F5FD39385DD}" srcOrd="1" destOrd="0" presId="urn:microsoft.com/office/officeart/2018/2/layout/IconLabelList"/>
    <dgm:cxn modelId="{3FCC2434-C5C2-42A3-BDB4-74256F5D8415}" type="presParOf" srcId="{6D82F4FF-281D-42BF-97DD-C1DDA121CDB4}" destId="{F7197B42-AFBC-401C-B388-77DF3B4D49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771FE-F015-194A-A8F9-DBC1DEA61133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C1257-A3E0-894A-9277-FF53E4225900}">
      <dsp:nvSpPr>
        <dsp:cNvPr id="0" name=""/>
        <dsp:cNvSpPr/>
      </dsp:nvSpPr>
      <dsp:spPr>
        <a:xfrm>
          <a:off x="0" y="2209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Liver cancer is the fourth most common cause of death globally, accounting for over 800,000 deaths annually</a:t>
          </a:r>
          <a:r>
            <a:rPr lang="en-US" sz="3000" kern="1200" baseline="30000"/>
            <a:t>1</a:t>
          </a:r>
          <a:endParaRPr lang="en-US" sz="3000" kern="1200"/>
        </a:p>
      </dsp:txBody>
      <dsp:txXfrm>
        <a:off x="0" y="2209"/>
        <a:ext cx="8229600" cy="1507181"/>
      </dsp:txXfrm>
    </dsp:sp>
    <dsp:sp modelId="{3D427B0A-EECC-1F49-BF5B-498FBB833B98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738A6-D8CD-104A-AD4C-F985F5E4901C}">
      <dsp:nvSpPr>
        <dsp:cNvPr id="0" name=""/>
        <dsp:cNvSpPr/>
      </dsp:nvSpPr>
      <dsp:spPr>
        <a:xfrm>
          <a:off x="0" y="1509390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This project develops an end-to-end machine learning pipeline for predicting liver cancer incidence.</a:t>
          </a:r>
        </a:p>
      </dsp:txBody>
      <dsp:txXfrm>
        <a:off x="0" y="1509390"/>
        <a:ext cx="8229600" cy="1507181"/>
      </dsp:txXfrm>
    </dsp:sp>
    <dsp:sp modelId="{A9E746B0-C1A1-A743-999A-AC2B7495C5F0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C86E7-B56E-D94D-B249-66CDB5AD5418}">
      <dsp:nvSpPr>
        <dsp:cNvPr id="0" name=""/>
        <dsp:cNvSpPr/>
      </dsp:nvSpPr>
      <dsp:spPr>
        <a:xfrm>
          <a:off x="0" y="3016572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approach ensures data-driven recommendations for healthcare providers.</a:t>
          </a:r>
        </a:p>
      </dsp:txBody>
      <dsp:txXfrm>
        <a:off x="0" y="3016572"/>
        <a:ext cx="8229600" cy="1507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01FE6-4CE6-4D01-9AEC-4E2503E67466}">
      <dsp:nvSpPr>
        <dsp:cNvPr id="0" name=""/>
        <dsp:cNvSpPr/>
      </dsp:nvSpPr>
      <dsp:spPr>
        <a:xfrm>
          <a:off x="3414" y="412576"/>
          <a:ext cx="1337765" cy="1337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BF313-7868-43CC-B91C-B22464DE6AE5}">
      <dsp:nvSpPr>
        <dsp:cNvPr id="0" name=""/>
        <dsp:cNvSpPr/>
      </dsp:nvSpPr>
      <dsp:spPr>
        <a:xfrm>
          <a:off x="3414" y="1893640"/>
          <a:ext cx="3822187" cy="573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Liver cancer has a high mortality rate due to late detection.</a:t>
          </a:r>
        </a:p>
      </dsp:txBody>
      <dsp:txXfrm>
        <a:off x="3414" y="1893640"/>
        <a:ext cx="3822187" cy="573328"/>
      </dsp:txXfrm>
    </dsp:sp>
    <dsp:sp modelId="{BD8813F8-313C-4A0A-9CA9-B46243F4CCFB}">
      <dsp:nvSpPr>
        <dsp:cNvPr id="0" name=""/>
        <dsp:cNvSpPr/>
      </dsp:nvSpPr>
      <dsp:spPr>
        <a:xfrm>
          <a:off x="3414" y="2533618"/>
          <a:ext cx="3822187" cy="121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22EF0-9431-488D-84F3-071B829B0AF2}">
      <dsp:nvSpPr>
        <dsp:cNvPr id="0" name=""/>
        <dsp:cNvSpPr/>
      </dsp:nvSpPr>
      <dsp:spPr>
        <a:xfrm>
          <a:off x="4494484" y="412576"/>
          <a:ext cx="1337765" cy="1337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370B3-293C-47C4-A34E-64C9EBE62AB0}">
      <dsp:nvSpPr>
        <dsp:cNvPr id="0" name=""/>
        <dsp:cNvSpPr/>
      </dsp:nvSpPr>
      <dsp:spPr>
        <a:xfrm>
          <a:off x="4494484" y="1893640"/>
          <a:ext cx="3822187" cy="573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Objective:</a:t>
          </a:r>
        </a:p>
      </dsp:txBody>
      <dsp:txXfrm>
        <a:off x="4494484" y="1893640"/>
        <a:ext cx="3822187" cy="573328"/>
      </dsp:txXfrm>
    </dsp:sp>
    <dsp:sp modelId="{5C33FBF6-75CE-43A9-8FD4-8CA6B1D19CB8}">
      <dsp:nvSpPr>
        <dsp:cNvPr id="0" name=""/>
        <dsp:cNvSpPr/>
      </dsp:nvSpPr>
      <dsp:spPr>
        <a:xfrm>
          <a:off x="4494484" y="2533618"/>
          <a:ext cx="3822187" cy="121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 an ML model to predict liver cancer based on patient data.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Compare ML &amp; Deep Learning models to determine the best-performing approach.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Deploy the best model for real-time predictions.</a:t>
          </a:r>
        </a:p>
      </dsp:txBody>
      <dsp:txXfrm>
        <a:off x="4494484" y="2533618"/>
        <a:ext cx="3822187" cy="12114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56BDF-FB6F-5D45-B9E9-99A9FF051479}">
      <dsp:nvSpPr>
        <dsp:cNvPr id="0" name=""/>
        <dsp:cNvSpPr/>
      </dsp:nvSpPr>
      <dsp:spPr>
        <a:xfrm>
          <a:off x="0" y="662600"/>
          <a:ext cx="701708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603" tIns="416560" rIns="5446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160,292 records, 25 columns.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Includes demographics, lifestyle, and medical history.</a:t>
          </a:r>
        </a:p>
      </dsp:txBody>
      <dsp:txXfrm>
        <a:off x="0" y="662600"/>
        <a:ext cx="7017080" cy="1165500"/>
      </dsp:txXfrm>
    </dsp:sp>
    <dsp:sp modelId="{2238D7FB-8898-A341-89B5-A9A61C8FB9A9}">
      <dsp:nvSpPr>
        <dsp:cNvPr id="0" name=""/>
        <dsp:cNvSpPr/>
      </dsp:nvSpPr>
      <dsp:spPr>
        <a:xfrm>
          <a:off x="350854" y="367400"/>
          <a:ext cx="4911955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660" tIns="0" rIns="1856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Dataset Overview:</a:t>
          </a:r>
        </a:p>
      </dsp:txBody>
      <dsp:txXfrm>
        <a:off x="379675" y="396221"/>
        <a:ext cx="4854313" cy="532757"/>
      </dsp:txXfrm>
    </dsp:sp>
    <dsp:sp modelId="{A23416DB-8E6A-6F4F-8D2F-DF7EA8AEE34A}">
      <dsp:nvSpPr>
        <dsp:cNvPr id="0" name=""/>
        <dsp:cNvSpPr/>
      </dsp:nvSpPr>
      <dsp:spPr>
        <a:xfrm>
          <a:off x="0" y="2231300"/>
          <a:ext cx="7017080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603" tIns="416560" rIns="5446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Heatmap of correlations between numerical variables.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Distribution plots for Age, Alcohol Consumption, and Incidence Rates.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Boxplots &amp; histograms to detect outliers and skewness.</a:t>
          </a:r>
        </a:p>
      </dsp:txBody>
      <dsp:txXfrm>
        <a:off x="0" y="2231300"/>
        <a:ext cx="7017080" cy="1795500"/>
      </dsp:txXfrm>
    </dsp:sp>
    <dsp:sp modelId="{E93A9B03-E585-D140-A50F-46CF5890D3A0}">
      <dsp:nvSpPr>
        <dsp:cNvPr id="0" name=""/>
        <dsp:cNvSpPr/>
      </dsp:nvSpPr>
      <dsp:spPr>
        <a:xfrm>
          <a:off x="350854" y="1936100"/>
          <a:ext cx="4911955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660" tIns="0" rIns="1856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 Visualizations &amp; Findings:</a:t>
          </a:r>
        </a:p>
      </dsp:txBody>
      <dsp:txXfrm>
        <a:off x="379675" y="1964921"/>
        <a:ext cx="4854313" cy="532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48C08-0F0A-E641-84AC-2567E6EFB8FD}">
      <dsp:nvSpPr>
        <dsp:cNvPr id="0" name=""/>
        <dsp:cNvSpPr/>
      </dsp:nvSpPr>
      <dsp:spPr>
        <a:xfrm>
          <a:off x="0" y="55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C1624-FB22-C94E-8E05-C9050ADAC024}">
      <dsp:nvSpPr>
        <dsp:cNvPr id="0" name=""/>
        <dsp:cNvSpPr/>
      </dsp:nvSpPr>
      <dsp:spPr>
        <a:xfrm>
          <a:off x="0" y="552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Ordinal Encoding: Features like Alcohol Consumption &amp; Healthcare Access.</a:t>
          </a:r>
        </a:p>
      </dsp:txBody>
      <dsp:txXfrm>
        <a:off x="0" y="552"/>
        <a:ext cx="8229600" cy="904971"/>
      </dsp:txXfrm>
    </dsp:sp>
    <dsp:sp modelId="{CCB830E8-FA5B-0C47-84B1-E4C1E4173862}">
      <dsp:nvSpPr>
        <dsp:cNvPr id="0" name=""/>
        <dsp:cNvSpPr/>
      </dsp:nvSpPr>
      <dsp:spPr>
        <a:xfrm>
          <a:off x="0" y="90552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DDDF6-CAA2-FB40-87C3-6D0E87D684FE}">
      <dsp:nvSpPr>
        <dsp:cNvPr id="0" name=""/>
        <dsp:cNvSpPr/>
      </dsp:nvSpPr>
      <dsp:spPr>
        <a:xfrm>
          <a:off x="0" y="905524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Binary Encoding: Converted Yes/No features to 0/1.</a:t>
          </a:r>
        </a:p>
      </dsp:txBody>
      <dsp:txXfrm>
        <a:off x="0" y="905524"/>
        <a:ext cx="8229600" cy="904971"/>
      </dsp:txXfrm>
    </dsp:sp>
    <dsp:sp modelId="{F1415578-E17C-9146-A79A-6B4F79F355FA}">
      <dsp:nvSpPr>
        <dsp:cNvPr id="0" name=""/>
        <dsp:cNvSpPr/>
      </dsp:nvSpPr>
      <dsp:spPr>
        <a:xfrm>
          <a:off x="0" y="1810495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A5ABA-C600-D64C-B3F7-0B51B7F0996F}">
      <dsp:nvSpPr>
        <dsp:cNvPr id="0" name=""/>
        <dsp:cNvSpPr/>
      </dsp:nvSpPr>
      <dsp:spPr>
        <a:xfrm>
          <a:off x="0" y="1810495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One-Hot Encoding: Applied to categorical features.</a:t>
          </a:r>
        </a:p>
      </dsp:txBody>
      <dsp:txXfrm>
        <a:off x="0" y="1810495"/>
        <a:ext cx="8229600" cy="904971"/>
      </dsp:txXfrm>
    </dsp:sp>
    <dsp:sp modelId="{CDE7A6D8-ACBC-1C45-9CFC-70B6AC93CA5B}">
      <dsp:nvSpPr>
        <dsp:cNvPr id="0" name=""/>
        <dsp:cNvSpPr/>
      </dsp:nvSpPr>
      <dsp:spPr>
        <a:xfrm>
          <a:off x="0" y="271546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0B8D7-C8EF-A444-BB5A-A20EAE13FB6F}">
      <dsp:nvSpPr>
        <dsp:cNvPr id="0" name=""/>
        <dsp:cNvSpPr/>
      </dsp:nvSpPr>
      <dsp:spPr>
        <a:xfrm>
          <a:off x="0" y="2715467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Scaling: StandardScaler applied to numerical variables.</a:t>
          </a:r>
        </a:p>
      </dsp:txBody>
      <dsp:txXfrm>
        <a:off x="0" y="2715467"/>
        <a:ext cx="8229600" cy="904971"/>
      </dsp:txXfrm>
    </dsp:sp>
    <dsp:sp modelId="{76606CEE-8C65-2947-9A50-C63783528F29}">
      <dsp:nvSpPr>
        <dsp:cNvPr id="0" name=""/>
        <dsp:cNvSpPr/>
      </dsp:nvSpPr>
      <dsp:spPr>
        <a:xfrm>
          <a:off x="0" y="362043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B62EA-1E9D-124F-9E77-78300ECE29DA}">
      <dsp:nvSpPr>
        <dsp:cNvPr id="0" name=""/>
        <dsp:cNvSpPr/>
      </dsp:nvSpPr>
      <dsp:spPr>
        <a:xfrm>
          <a:off x="0" y="3620438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missing values found but feature transformations were necessary.</a:t>
          </a:r>
        </a:p>
      </dsp:txBody>
      <dsp:txXfrm>
        <a:off x="0" y="3620438"/>
        <a:ext cx="8229600" cy="9049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B1D8A-9FAF-4FCD-94C0-A52070E7C1C7}">
      <dsp:nvSpPr>
        <dsp:cNvPr id="0" name=""/>
        <dsp:cNvSpPr/>
      </dsp:nvSpPr>
      <dsp:spPr>
        <a:xfrm>
          <a:off x="591880" y="1244639"/>
          <a:ext cx="636398" cy="636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29C2C-8992-4CEB-9CEB-38E2057CFA7F}">
      <dsp:nvSpPr>
        <dsp:cNvPr id="0" name=""/>
        <dsp:cNvSpPr/>
      </dsp:nvSpPr>
      <dsp:spPr>
        <a:xfrm>
          <a:off x="938" y="1968615"/>
          <a:ext cx="1818281" cy="434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Logistic Regression (Baseline Model)</a:t>
          </a:r>
        </a:p>
      </dsp:txBody>
      <dsp:txXfrm>
        <a:off x="938" y="1968615"/>
        <a:ext cx="1818281" cy="434682"/>
      </dsp:txXfrm>
    </dsp:sp>
    <dsp:sp modelId="{AF4A4E41-EBF0-4DF7-8AD0-E7EE69802837}">
      <dsp:nvSpPr>
        <dsp:cNvPr id="0" name=""/>
        <dsp:cNvSpPr/>
      </dsp:nvSpPr>
      <dsp:spPr>
        <a:xfrm>
          <a:off x="938" y="2444032"/>
          <a:ext cx="1818281" cy="837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Accuracy: 50.55%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ROC-AUC Score: 50.28%</a:t>
          </a:r>
        </a:p>
      </dsp:txBody>
      <dsp:txXfrm>
        <a:off x="938" y="2444032"/>
        <a:ext cx="1818281" cy="837291"/>
      </dsp:txXfrm>
    </dsp:sp>
    <dsp:sp modelId="{23B355F8-C629-48D6-BF10-CAFC3DC451F2}">
      <dsp:nvSpPr>
        <dsp:cNvPr id="0" name=""/>
        <dsp:cNvSpPr/>
      </dsp:nvSpPr>
      <dsp:spPr>
        <a:xfrm>
          <a:off x="2728360" y="1244639"/>
          <a:ext cx="636398" cy="636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78422-96CD-412A-BBDC-D9E8D23D941F}">
      <dsp:nvSpPr>
        <dsp:cNvPr id="0" name=""/>
        <dsp:cNvSpPr/>
      </dsp:nvSpPr>
      <dsp:spPr>
        <a:xfrm>
          <a:off x="2137419" y="1968615"/>
          <a:ext cx="1818281" cy="434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Random Forest Classifier</a:t>
          </a:r>
        </a:p>
      </dsp:txBody>
      <dsp:txXfrm>
        <a:off x="2137419" y="1968615"/>
        <a:ext cx="1818281" cy="434682"/>
      </dsp:txXfrm>
    </dsp:sp>
    <dsp:sp modelId="{638934D6-7AC7-459A-8ABD-55EEB455C068}">
      <dsp:nvSpPr>
        <dsp:cNvPr id="0" name=""/>
        <dsp:cNvSpPr/>
      </dsp:nvSpPr>
      <dsp:spPr>
        <a:xfrm>
          <a:off x="2137419" y="2444032"/>
          <a:ext cx="1818281" cy="837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Accuracy: 75.03%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ROC-AUC Score: 50.24%</a:t>
          </a:r>
        </a:p>
      </dsp:txBody>
      <dsp:txXfrm>
        <a:off x="2137419" y="2444032"/>
        <a:ext cx="1818281" cy="837291"/>
      </dsp:txXfrm>
    </dsp:sp>
    <dsp:sp modelId="{699BB5B5-F636-4FFE-9E25-445D6D5B435B}">
      <dsp:nvSpPr>
        <dsp:cNvPr id="0" name=""/>
        <dsp:cNvSpPr/>
      </dsp:nvSpPr>
      <dsp:spPr>
        <a:xfrm>
          <a:off x="4864841" y="1244639"/>
          <a:ext cx="636398" cy="6363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29A8B-5279-485C-88B7-E5E8FF6F5EE1}">
      <dsp:nvSpPr>
        <dsp:cNvPr id="0" name=""/>
        <dsp:cNvSpPr/>
      </dsp:nvSpPr>
      <dsp:spPr>
        <a:xfrm>
          <a:off x="4273899" y="1968615"/>
          <a:ext cx="1818281" cy="434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Gradient Boosting Classifier</a:t>
          </a:r>
        </a:p>
      </dsp:txBody>
      <dsp:txXfrm>
        <a:off x="4273899" y="1968615"/>
        <a:ext cx="1818281" cy="434682"/>
      </dsp:txXfrm>
    </dsp:sp>
    <dsp:sp modelId="{A04EC907-94A2-4E51-AA63-AE60827CBBCA}">
      <dsp:nvSpPr>
        <dsp:cNvPr id="0" name=""/>
        <dsp:cNvSpPr/>
      </dsp:nvSpPr>
      <dsp:spPr>
        <a:xfrm>
          <a:off x="4273899" y="2444032"/>
          <a:ext cx="1818281" cy="837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Accuracy: 75.02%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ROC-AUC Score: 50.18%</a:t>
          </a:r>
        </a:p>
      </dsp:txBody>
      <dsp:txXfrm>
        <a:off x="4273899" y="2444032"/>
        <a:ext cx="1818281" cy="837291"/>
      </dsp:txXfrm>
    </dsp:sp>
    <dsp:sp modelId="{FD6CCADE-EEFE-46BD-8ACB-3730C031EACB}">
      <dsp:nvSpPr>
        <dsp:cNvPr id="0" name=""/>
        <dsp:cNvSpPr/>
      </dsp:nvSpPr>
      <dsp:spPr>
        <a:xfrm>
          <a:off x="7001321" y="1244639"/>
          <a:ext cx="636398" cy="6363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F112E-B06F-4A29-909B-988F704A9D57}">
      <dsp:nvSpPr>
        <dsp:cNvPr id="0" name=""/>
        <dsp:cNvSpPr/>
      </dsp:nvSpPr>
      <dsp:spPr>
        <a:xfrm>
          <a:off x="6410380" y="1968615"/>
          <a:ext cx="1818281" cy="434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Deep Learning Model</a:t>
          </a:r>
        </a:p>
      </dsp:txBody>
      <dsp:txXfrm>
        <a:off x="6410380" y="1968615"/>
        <a:ext cx="1818281" cy="434682"/>
      </dsp:txXfrm>
    </dsp:sp>
    <dsp:sp modelId="{3D67BCB6-E27C-413C-BDF2-449A142E2F5C}">
      <dsp:nvSpPr>
        <dsp:cNvPr id="0" name=""/>
        <dsp:cNvSpPr/>
      </dsp:nvSpPr>
      <dsp:spPr>
        <a:xfrm>
          <a:off x="6410380" y="2444032"/>
          <a:ext cx="1818281" cy="837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Training Accuracy: 74.68%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Validation Accuracy: 75.03%</a:t>
          </a:r>
        </a:p>
      </dsp:txBody>
      <dsp:txXfrm>
        <a:off x="6410380" y="2444032"/>
        <a:ext cx="1818281" cy="8372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C19C2-D27B-4696-8D40-572A076C3361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86202-3645-47F7-9910-0A8C614923C1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Feature Engineering Pipeline saved using pickle.</a:t>
          </a:r>
        </a:p>
      </dsp:txBody>
      <dsp:txXfrm>
        <a:off x="78583" y="2435142"/>
        <a:ext cx="2399612" cy="720000"/>
      </dsp:txXfrm>
    </dsp:sp>
    <dsp:sp modelId="{7C3717ED-27D3-4EAF-88EF-6A75792BDDB9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B8931-8135-4F17-A132-D42B45C43CF0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Model saved as .pkl (ML) and .keras (DL).</a:t>
          </a:r>
        </a:p>
      </dsp:txBody>
      <dsp:txXfrm>
        <a:off x="2898129" y="2435142"/>
        <a:ext cx="2399612" cy="720000"/>
      </dsp:txXfrm>
    </dsp:sp>
    <dsp:sp modelId="{B8D062EA-8E83-4764-BD51-5B2B81CFD7E4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45141-079F-4342-9723-C4F09256EEB3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Deployment on Streamlit</a:t>
          </a:r>
        </a:p>
      </dsp:txBody>
      <dsp:txXfrm>
        <a:off x="5717674" y="2435142"/>
        <a:ext cx="239961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EC7A8-0CF6-4557-AE25-62C5E13052E6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26DC2-2301-4ACA-910C-C4FA441D8DBF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6CE50-D70A-4A61-81F2-09E547535F70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Flask API worked locally but faced issues with Azure deployment.</a:t>
          </a:r>
        </a:p>
      </dsp:txBody>
      <dsp:txXfrm>
        <a:off x="1340173" y="795493"/>
        <a:ext cx="2552269" cy="1082781"/>
      </dsp:txXfrm>
    </dsp:sp>
    <dsp:sp modelId="{B3104647-6D93-459D-935C-8A05B5549E8B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366B-5B03-407E-AE58-60CAD6D411F2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D6B1-7AF3-4224-9574-CA487E7646D9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GitHub Actions workflow errors caused conflicts.</a:t>
          </a:r>
        </a:p>
      </dsp:txBody>
      <dsp:txXfrm>
        <a:off x="5651962" y="795493"/>
        <a:ext cx="2552269" cy="1082781"/>
      </dsp:txXfrm>
    </dsp:sp>
    <dsp:sp modelId="{37167A8B-3802-4B42-A643-C911ED739ADB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9B6B0-5D38-4574-A3F2-E76E526F3B62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9B7FB-D206-4DF3-AE83-3AC17CCEE5CE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Alternative: Used </a:t>
          </a:r>
          <a:r>
            <a:rPr lang="en-US" sz="1700" kern="1200" dirty="0" err="1"/>
            <a:t>Streamlit</a:t>
          </a:r>
          <a:r>
            <a:rPr lang="en-US" sz="1700" kern="1200" dirty="0"/>
            <a:t> for deployment.</a:t>
          </a:r>
        </a:p>
      </dsp:txBody>
      <dsp:txXfrm>
        <a:off x="1340173" y="2647688"/>
        <a:ext cx="2552269" cy="1082781"/>
      </dsp:txXfrm>
    </dsp:sp>
    <dsp:sp modelId="{9455E4B3-3C20-432A-A54B-649A06F283EC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6CDCB-1344-4CA0-944D-7356483D5B6B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78A2A-8DE8-48C7-9783-DC2F9336C4E1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Only the Deep Learning model was uploaded as Random Forest was too large.</a:t>
          </a:r>
        </a:p>
      </dsp:txBody>
      <dsp:txXfrm>
        <a:off x="5651962" y="2647688"/>
        <a:ext cx="2552269" cy="10827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4056A-1B97-4FC7-B0A3-9ABEEC4FF576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C7D2E-4606-4A27-AF08-36B269B2C525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Dataset: Kaggle Liver Cancer Dataset.</a:t>
          </a:r>
        </a:p>
      </dsp:txBody>
      <dsp:txXfrm>
        <a:off x="78583" y="2435142"/>
        <a:ext cx="2399612" cy="720000"/>
      </dsp:txXfrm>
    </dsp:sp>
    <dsp:sp modelId="{C62249A4-4678-43DA-8BA6-22D2C19B5E0C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EBB7E-2436-40D1-B8E4-117873C03D64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Machine Learning Frameworks: Scikit-Learn, TensorFlow.</a:t>
          </a:r>
        </a:p>
      </dsp:txBody>
      <dsp:txXfrm>
        <a:off x="2898129" y="2435142"/>
        <a:ext cx="2399612" cy="720000"/>
      </dsp:txXfrm>
    </dsp:sp>
    <dsp:sp modelId="{5798F997-D59C-4E13-ADD6-010BAFF26490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97B42-AFBC-401C-B388-77DF3B4D491C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Deployment Resources: Streamlit.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accine storage and manufacturing">
            <a:extLst>
              <a:ext uri="{FF2B5EF4-FFF2-40B4-BE49-F238E27FC236}">
                <a16:creationId xmlns:a16="http://schemas.microsoft.com/office/drawing/2014/main" id="{AB07504E-4FC8-4791-EAB0-45FEC58509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99" r="1279" b="-1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936866"/>
            <a:ext cx="3636783" cy="2839273"/>
          </a:xfrm>
        </p:spPr>
        <p:txBody>
          <a:bodyPr>
            <a:normAutofit/>
          </a:bodyPr>
          <a:lstStyle/>
          <a:p>
            <a:pPr algn="l"/>
            <a:r>
              <a:rPr lang="en-US" sz="3100">
                <a:solidFill>
                  <a:srgbClr val="FFFFFF"/>
                </a:solidFill>
              </a:rPr>
              <a:t>Liver Cancer Prediction: End-to-End Machine Learning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873600"/>
            <a:ext cx="3636783" cy="1183602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A Machine Learning Approach for Early Cancer Detection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Findings &amp;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Best Performing Model:</a:t>
            </a:r>
          </a:p>
          <a:p>
            <a:r>
              <a:rPr lang="en-US" sz="1700"/>
              <a:t>Random Forest &amp; Deep Learning achieved ~75% accuracy.</a:t>
            </a:r>
          </a:p>
          <a:p>
            <a:r>
              <a:rPr lang="en-US" sz="1700"/>
              <a:t>Class imbalance impacted minority class predictions.</a:t>
            </a:r>
          </a:p>
          <a:p>
            <a:endParaRPr lang="en-US" sz="1700"/>
          </a:p>
          <a:p>
            <a:pPr marL="0" indent="0">
              <a:buNone/>
            </a:pPr>
            <a:r>
              <a:rPr lang="en-US" sz="1700"/>
              <a:t>Business Impact:</a:t>
            </a:r>
          </a:p>
          <a:p>
            <a:r>
              <a:rPr lang="en-US" sz="1700"/>
              <a:t>Early detection helps improve patient outcomes.</a:t>
            </a:r>
          </a:p>
          <a:p>
            <a:r>
              <a:rPr lang="en-US" sz="1700"/>
              <a:t>Assists healthcare providers in prioritizing high-risk cases.</a:t>
            </a:r>
          </a:p>
          <a:p>
            <a:r>
              <a:rPr lang="en-US" sz="1700"/>
              <a:t>Optimizes hospital screening programs.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Lessons Learned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Challenges:</a:t>
            </a:r>
          </a:p>
          <a:p>
            <a:r>
              <a:rPr lang="en-US" sz="1700"/>
              <a:t>Dataset was highly imbalanced.</a:t>
            </a:r>
          </a:p>
          <a:p>
            <a:r>
              <a:rPr lang="en-US" sz="1700"/>
              <a:t>Some features (e.g., Country) had minimal impact.</a:t>
            </a:r>
          </a:p>
          <a:p>
            <a:r>
              <a:rPr lang="en-US" sz="1700"/>
              <a:t>Model performance could be improved with tuning.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Recommendations:</a:t>
            </a:r>
          </a:p>
          <a:p>
            <a:r>
              <a:rPr lang="en-US" sz="1700"/>
              <a:t>Implement Explainable AI (XAI) to interpret model decisions.</a:t>
            </a:r>
          </a:p>
          <a:p>
            <a:r>
              <a:rPr lang="en-US" sz="1700"/>
              <a:t>Fine-tune Neural Network architecture.</a:t>
            </a:r>
          </a:p>
          <a:p>
            <a:r>
              <a:rPr lang="en-US" sz="1700"/>
              <a:t>Integrate additional datasets for better accuracy.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F8C219-A744-BC15-D104-82607C36A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98050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47B7ADD-5B5B-C20E-EF64-0EE6CE4DCB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42B0BF-17E5-CD85-ABD6-FB69B6868FD3}"/>
              </a:ext>
            </a:extLst>
          </p:cNvPr>
          <p:cNvSpPr txBox="1"/>
          <p:nvPr/>
        </p:nvSpPr>
        <p:spPr>
          <a:xfrm>
            <a:off x="746234" y="6495393"/>
            <a:ext cx="488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QA" sz="1400" baseline="30000" dirty="0"/>
              <a:t>1 </a:t>
            </a:r>
            <a:r>
              <a:rPr lang="en-QA" sz="1400" dirty="0"/>
              <a:t>Source: </a:t>
            </a:r>
            <a:r>
              <a:rPr lang="en-US" sz="1400" dirty="0"/>
              <a:t>https://</a:t>
            </a:r>
            <a:r>
              <a:rPr lang="en-US" sz="1400" dirty="0" err="1"/>
              <a:t>pmc.ncbi.nlm.nih.gov</a:t>
            </a:r>
            <a:r>
              <a:rPr lang="en-US" sz="1400" dirty="0"/>
              <a:t>/articles/PMC10121295/</a:t>
            </a:r>
            <a:endParaRPr lang="en-QA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497632-2AAE-09B2-27EC-F65C945A7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354750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7017080" cy="120032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Exploratory Data Analysis (EDA)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554152"/>
            <a:ext cx="430632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6D580B-A078-12F0-AFBC-4D10E1882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900523"/>
              </p:ext>
            </p:extLst>
          </p:nvPr>
        </p:nvGraphicFramePr>
        <p:xfrm>
          <a:off x="891046" y="1825625"/>
          <a:ext cx="701708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8F893B-9098-46C2-E4D7-DCA47803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7" y="366639"/>
            <a:ext cx="8317705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/>
              <a:t>Selected EDA Figures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61838-7C1E-0604-EFA5-9D0B921F9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147" y="3258944"/>
            <a:ext cx="2766784" cy="192291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A90A4-2C66-CBB2-1FDF-66F4ADF44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930" y="3448749"/>
            <a:ext cx="2766784" cy="1542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3FE50C-AACF-43C4-F8FD-9EE53ED9B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093" y="2520918"/>
            <a:ext cx="2519924" cy="122216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501A6-95AC-6ED5-0201-C04F66A0E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093" y="4674456"/>
            <a:ext cx="2519100" cy="126584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2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Data Preparation &amp; 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1B89FE-FB68-D52F-763D-83A85B6FEB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Machine Learning Models &amp; Performance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8F818D-AD29-5D9C-EEFC-2B1E0FBBC4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Deployment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CC5DA2-6608-7EDE-850C-60061706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1046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Deployment Challenges &amp; Alternative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675F3A-373B-81B8-2A11-BBFE9F5BA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23433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501</Words>
  <Application>Microsoft Macintosh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Liver Cancer Prediction: End-to-End Machine Learning Pipeline</vt:lpstr>
      <vt:lpstr>Executive Summary</vt:lpstr>
      <vt:lpstr>Problem Statement</vt:lpstr>
      <vt:lpstr>Exploratory Data Analysis (EDA)</vt:lpstr>
      <vt:lpstr>Selected EDA Figures</vt:lpstr>
      <vt:lpstr>Data Preparation &amp; Feature Engineering</vt:lpstr>
      <vt:lpstr>Machine Learning Models &amp; Performance</vt:lpstr>
      <vt:lpstr>Model Deployment Strategy</vt:lpstr>
      <vt:lpstr>Deployment Challenges &amp; Alternative Approach</vt:lpstr>
      <vt:lpstr>Findings &amp; Business Impact</vt:lpstr>
      <vt:lpstr>Lessons Learned &amp; Recommendations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Temesgen Mesfin Tewolde</cp:lastModifiedBy>
  <cp:revision>1</cp:revision>
  <dcterms:created xsi:type="dcterms:W3CDTF">2013-01-27T09:14:16Z</dcterms:created>
  <dcterms:modified xsi:type="dcterms:W3CDTF">2025-03-16T06:29:32Z</dcterms:modified>
  <cp:category/>
</cp:coreProperties>
</file>