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Lopes dos Santos" initials="RLdS" lastIdx="1" clrIdx="0">
    <p:extLst>
      <p:ext uri="{19B8F6BF-5375-455C-9EA6-DF929625EA0E}">
        <p15:presenceInfo xmlns:p15="http://schemas.microsoft.com/office/powerpoint/2012/main" userId="904b9cdcabb09f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F43"/>
    <a:srgbClr val="9F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E2BE-9DC6-4EEC-8042-EF9D77901F23}" type="datetimeFigureOut">
              <a:rPr lang="pt-BR" smtClean="0"/>
              <a:t>05/08/2019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9E6E-66CE-4D11-A6B8-C11B18AE37B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96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E2BE-9DC6-4EEC-8042-EF9D77901F23}" type="datetimeFigureOut">
              <a:rPr lang="pt-BR" smtClean="0"/>
              <a:t>05/08/2019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9E6E-66CE-4D11-A6B8-C11B18AE37B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043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E2BE-9DC6-4EEC-8042-EF9D77901F23}" type="datetimeFigureOut">
              <a:rPr lang="pt-BR" smtClean="0"/>
              <a:t>05/08/2019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9E6E-66CE-4D11-A6B8-C11B18AE37B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196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E2BE-9DC6-4EEC-8042-EF9D77901F23}" type="datetimeFigureOut">
              <a:rPr lang="pt-BR" smtClean="0"/>
              <a:t>05/08/2019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9E6E-66CE-4D11-A6B8-C11B18AE37B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46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E2BE-9DC6-4EEC-8042-EF9D77901F23}" type="datetimeFigureOut">
              <a:rPr lang="pt-BR" smtClean="0"/>
              <a:t>05/08/2019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9E6E-66CE-4D11-A6B8-C11B18AE37B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37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E2BE-9DC6-4EEC-8042-EF9D77901F23}" type="datetimeFigureOut">
              <a:rPr lang="pt-BR" smtClean="0"/>
              <a:t>05/08/2019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9E6E-66CE-4D11-A6B8-C11B18AE37B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29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E2BE-9DC6-4EEC-8042-EF9D77901F23}" type="datetimeFigureOut">
              <a:rPr lang="pt-BR" smtClean="0"/>
              <a:t>05/08/2019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9E6E-66CE-4D11-A6B8-C11B18AE37B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268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E2BE-9DC6-4EEC-8042-EF9D77901F23}" type="datetimeFigureOut">
              <a:rPr lang="pt-BR" smtClean="0"/>
              <a:t>05/08/2019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9E6E-66CE-4D11-A6B8-C11B18AE37B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628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E2BE-9DC6-4EEC-8042-EF9D77901F23}" type="datetimeFigureOut">
              <a:rPr lang="pt-BR" smtClean="0"/>
              <a:t>05/08/2019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9E6E-66CE-4D11-A6B8-C11B18AE37B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066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E2BE-9DC6-4EEC-8042-EF9D77901F23}" type="datetimeFigureOut">
              <a:rPr lang="pt-BR" smtClean="0"/>
              <a:t>05/08/2019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9E6E-66CE-4D11-A6B8-C11B18AE37B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64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E2BE-9DC6-4EEC-8042-EF9D77901F23}" type="datetimeFigureOut">
              <a:rPr lang="pt-BR" smtClean="0"/>
              <a:t>05/08/2019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9E6E-66CE-4D11-A6B8-C11B18AE37B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3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E2BE-9DC6-4EEC-8042-EF9D77901F23}" type="datetimeFigureOut">
              <a:rPr lang="pt-BR" smtClean="0"/>
              <a:t>05/08/2019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A9E6E-66CE-4D11-A6B8-C11B18AE37B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612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7793B83-DE7F-46D3-9547-5F2B7068C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7" y="2571750"/>
            <a:ext cx="7798526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8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562918BE-6299-4E3B-941A-7FB1CBA05A08}"/>
              </a:ext>
            </a:extLst>
          </p:cNvPr>
          <p:cNvSpPr txBox="1"/>
          <p:nvPr/>
        </p:nvSpPr>
        <p:spPr>
          <a:xfrm>
            <a:off x="773083" y="2905780"/>
            <a:ext cx="759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Trebuchet MS" panose="020B0603020202020204" pitchFamily="34" charset="0"/>
              </a:rPr>
              <a:t>NÃO É SOBRE TECNOLOGIA, É SOBRE PESSOAS!</a:t>
            </a:r>
          </a:p>
        </p:txBody>
      </p:sp>
    </p:spTree>
    <p:extLst>
      <p:ext uri="{BB962C8B-B14F-4D97-AF65-F5344CB8AC3E}">
        <p14:creationId xmlns:p14="http://schemas.microsoft.com/office/powerpoint/2010/main" val="182919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9F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6D5EF9A-0450-4FD8-BFFD-3FD5A87520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19" b="1905"/>
          <a:stretch/>
        </p:blipFill>
        <p:spPr>
          <a:xfrm>
            <a:off x="4113280" y="0"/>
            <a:ext cx="4964899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83822B1-2860-4C5B-94CB-91B07B4E23B2}"/>
              </a:ext>
            </a:extLst>
          </p:cNvPr>
          <p:cNvSpPr txBox="1"/>
          <p:nvPr/>
        </p:nvSpPr>
        <p:spPr>
          <a:xfrm>
            <a:off x="394261" y="2521059"/>
            <a:ext cx="32110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302F43"/>
                </a:solidFill>
                <a:latin typeface="Trebuchet MS" panose="020B0603020202020204" pitchFamily="34" charset="0"/>
              </a:rPr>
              <a:t>DADOS NÃO DIRECIONADOS, GERAM UMA EXPERIÊNCIA RUIM.</a:t>
            </a:r>
          </a:p>
        </p:txBody>
      </p:sp>
    </p:spTree>
    <p:extLst>
      <p:ext uri="{BB962C8B-B14F-4D97-AF65-F5344CB8AC3E}">
        <p14:creationId xmlns:p14="http://schemas.microsoft.com/office/powerpoint/2010/main" val="93206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5E002A4-677C-4B05-AC11-87DC6057A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1" y="3034630"/>
            <a:ext cx="3557245" cy="782594"/>
          </a:xfrm>
          <a:prstGeom prst="rect">
            <a:avLst/>
          </a:prstGeom>
        </p:spPr>
      </p:pic>
      <p:cxnSp>
        <p:nvCxnSpPr>
          <p:cNvPr id="29" name="Straight Connector 26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2000" y="1573887"/>
            <a:ext cx="0" cy="3710227"/>
          </a:xfrm>
          <a:prstGeom prst="line">
            <a:avLst/>
          </a:prstGeom>
          <a:ln w="19050">
            <a:solidFill>
              <a:srgbClr val="0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66E90382-E9AF-4ED7-9976-D0D869B3E8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2" r="5841" b="2"/>
          <a:stretch/>
        </p:blipFill>
        <p:spPr>
          <a:xfrm>
            <a:off x="4757430" y="1907707"/>
            <a:ext cx="3546011" cy="303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5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-2"/>
            <a:ext cx="5653278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E3F941-61B1-4D6B-B68D-145338D3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215" y="2967644"/>
            <a:ext cx="5102156" cy="10018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CONEXÃO ABERTA</a:t>
            </a:r>
            <a:br>
              <a:rPr lang="pt-B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pt-B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INFORMAÇÃO DIRECIONADA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93F1C5F-663F-4B1B-9F55-5788F05A3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2" y="2528888"/>
            <a:ext cx="1147849" cy="17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74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20</Words>
  <Application>Microsoft Office PowerPoint</Application>
  <PresentationFormat>Apresentação na tela (4:3)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CONEXÃO ABERTA INFORMAÇÃO DIRECIONADA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Lopes dos Santos</dc:creator>
  <cp:lastModifiedBy>Rafael Lopes dos Santos</cp:lastModifiedBy>
  <cp:revision>8</cp:revision>
  <dcterms:created xsi:type="dcterms:W3CDTF">2019-08-04T20:49:45Z</dcterms:created>
  <dcterms:modified xsi:type="dcterms:W3CDTF">2019-08-05T12:49:07Z</dcterms:modified>
</cp:coreProperties>
</file>