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1"/>
  </p:notesMasterIdLst>
  <p:handoutMasterIdLst>
    <p:handoutMasterId r:id="rId42"/>
  </p:handoutMasterIdLst>
  <p:sldIdLst>
    <p:sldId id="256" r:id="rId2"/>
    <p:sldId id="322" r:id="rId3"/>
    <p:sldId id="257" r:id="rId4"/>
    <p:sldId id="259" r:id="rId5"/>
    <p:sldId id="260" r:id="rId6"/>
    <p:sldId id="262" r:id="rId7"/>
    <p:sldId id="263" r:id="rId8"/>
    <p:sldId id="299" r:id="rId9"/>
    <p:sldId id="261" r:id="rId10"/>
    <p:sldId id="305" r:id="rId11"/>
    <p:sldId id="264" r:id="rId12"/>
    <p:sldId id="279" r:id="rId13"/>
    <p:sldId id="311" r:id="rId14"/>
    <p:sldId id="280" r:id="rId15"/>
    <p:sldId id="310" r:id="rId16"/>
    <p:sldId id="313" r:id="rId17"/>
    <p:sldId id="265" r:id="rId18"/>
    <p:sldId id="314" r:id="rId19"/>
    <p:sldId id="266" r:id="rId20"/>
    <p:sldId id="315" r:id="rId21"/>
    <p:sldId id="267" r:id="rId22"/>
    <p:sldId id="316" r:id="rId23"/>
    <p:sldId id="303" r:id="rId24"/>
    <p:sldId id="307" r:id="rId25"/>
    <p:sldId id="301" r:id="rId26"/>
    <p:sldId id="317" r:id="rId27"/>
    <p:sldId id="302" r:id="rId28"/>
    <p:sldId id="281" r:id="rId29"/>
    <p:sldId id="309" r:id="rId30"/>
    <p:sldId id="300" r:id="rId31"/>
    <p:sldId id="282" r:id="rId32"/>
    <p:sldId id="270" r:id="rId33"/>
    <p:sldId id="278" r:id="rId34"/>
    <p:sldId id="272" r:id="rId35"/>
    <p:sldId id="273" r:id="rId36"/>
    <p:sldId id="274" r:id="rId37"/>
    <p:sldId id="320" r:id="rId38"/>
    <p:sldId id="298" r:id="rId39"/>
    <p:sldId id="321" r:id="rId40"/>
  </p:sldIdLst>
  <p:sldSz cx="16459200" cy="10972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417FB7-6CD5-45ED-B757-669192DA1740}" v="467" dt="2017-04-12T04:31:04.800"/>
    <p1510:client id="{7DECA333-A17F-427C-B6E7-9F6CE2040B14}" v="14" dt="2017-04-12T01:56:37.315"/>
    <p1510:client id="{FFD66059-2959-4F3A-BD4A-F4CE84426E47}" v="26" dt="2017-04-12T02:37:17.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p:cViewPr>
        <p:scale>
          <a:sx n="73" d="100"/>
          <a:sy n="73" d="100"/>
        </p:scale>
        <p:origin x="109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49"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224C5-0B12-114E-80EC-A2B0DDA30A30}" type="datetimeFigureOut">
              <a:rPr lang="en-US" smtClean="0"/>
              <a:t>4/12/17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002596-AD8F-6647-A382-788A704B31B2}"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A6D9C-E6EC-43EB-ABFC-181CD20E1DA5}" type="datetimeFigureOut">
              <a:rPr lang="en-US"/>
              <a:t>4/12/17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2DEE2-8030-48C5-A0F1-B311EE055910}"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2</a:t>
            </a:fld>
            <a:endParaRPr lang="en-US"/>
          </a:p>
        </p:txBody>
      </p:sp>
    </p:spTree>
    <p:extLst>
      <p:ext uri="{BB962C8B-B14F-4D97-AF65-F5344CB8AC3E}">
        <p14:creationId xmlns:p14="http://schemas.microsoft.com/office/powerpoint/2010/main" val="7292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17</a:t>
            </a:fld>
            <a:endParaRPr lang="en-US"/>
          </a:p>
        </p:txBody>
      </p:sp>
    </p:spTree>
    <p:extLst>
      <p:ext uri="{BB962C8B-B14F-4D97-AF65-F5344CB8AC3E}">
        <p14:creationId xmlns:p14="http://schemas.microsoft.com/office/powerpoint/2010/main" val="62040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19</a:t>
            </a:fld>
            <a:endParaRPr lang="en-US"/>
          </a:p>
        </p:txBody>
      </p:sp>
    </p:spTree>
    <p:extLst>
      <p:ext uri="{BB962C8B-B14F-4D97-AF65-F5344CB8AC3E}">
        <p14:creationId xmlns:p14="http://schemas.microsoft.com/office/powerpoint/2010/main" val="180008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smtClean="0"/>
              <a:t>26</a:t>
            </a:fld>
            <a:endParaRPr lang="en-US"/>
          </a:p>
        </p:txBody>
      </p:sp>
    </p:spTree>
    <p:extLst>
      <p:ext uri="{BB962C8B-B14F-4D97-AF65-F5344CB8AC3E}">
        <p14:creationId xmlns:p14="http://schemas.microsoft.com/office/powerpoint/2010/main" val="18232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3</a:t>
            </a:fld>
            <a:endParaRPr lang="en-US"/>
          </a:p>
        </p:txBody>
      </p:sp>
    </p:spTree>
    <p:extLst>
      <p:ext uri="{BB962C8B-B14F-4D97-AF65-F5344CB8AC3E}">
        <p14:creationId xmlns:p14="http://schemas.microsoft.com/office/powerpoint/2010/main" val="238035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4</a:t>
            </a:fld>
            <a:endParaRPr lang="en-US"/>
          </a:p>
        </p:txBody>
      </p:sp>
    </p:spTree>
    <p:extLst>
      <p:ext uri="{BB962C8B-B14F-4D97-AF65-F5344CB8AC3E}">
        <p14:creationId xmlns:p14="http://schemas.microsoft.com/office/powerpoint/2010/main" val="2271801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5</a:t>
            </a:fld>
            <a:endParaRPr lang="en-US"/>
          </a:p>
        </p:txBody>
      </p:sp>
    </p:spTree>
    <p:extLst>
      <p:ext uri="{BB962C8B-B14F-4D97-AF65-F5344CB8AC3E}">
        <p14:creationId xmlns:p14="http://schemas.microsoft.com/office/powerpoint/2010/main" val="382695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6</a:t>
            </a:fld>
            <a:endParaRPr lang="en-US"/>
          </a:p>
        </p:txBody>
      </p:sp>
    </p:spTree>
    <p:extLst>
      <p:ext uri="{BB962C8B-B14F-4D97-AF65-F5344CB8AC3E}">
        <p14:creationId xmlns:p14="http://schemas.microsoft.com/office/powerpoint/2010/main" val="173290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7</a:t>
            </a:fld>
            <a:endParaRPr lang="en-US"/>
          </a:p>
        </p:txBody>
      </p:sp>
    </p:spTree>
    <p:extLst>
      <p:ext uri="{BB962C8B-B14F-4D97-AF65-F5344CB8AC3E}">
        <p14:creationId xmlns:p14="http://schemas.microsoft.com/office/powerpoint/2010/main" val="1328536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9</a:t>
            </a:fld>
            <a:endParaRPr lang="en-US"/>
          </a:p>
        </p:txBody>
      </p:sp>
    </p:spTree>
    <p:extLst>
      <p:ext uri="{BB962C8B-B14F-4D97-AF65-F5344CB8AC3E}">
        <p14:creationId xmlns:p14="http://schemas.microsoft.com/office/powerpoint/2010/main" val="1350180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a:t>11</a:t>
            </a:fld>
            <a:endParaRPr lang="en-US"/>
          </a:p>
        </p:txBody>
      </p:sp>
    </p:spTree>
    <p:extLst>
      <p:ext uri="{BB962C8B-B14F-4D97-AF65-F5344CB8AC3E}">
        <p14:creationId xmlns:p14="http://schemas.microsoft.com/office/powerpoint/2010/main" val="3423788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2DEE2-8030-48C5-A0F1-B311EE055910}" type="slidenum">
              <a:rPr lang="en-US" smtClean="0"/>
              <a:t>13</a:t>
            </a:fld>
            <a:endParaRPr lang="en-US"/>
          </a:p>
        </p:txBody>
      </p:sp>
    </p:spTree>
    <p:extLst>
      <p:ext uri="{BB962C8B-B14F-4D97-AF65-F5344CB8AC3E}">
        <p14:creationId xmlns:p14="http://schemas.microsoft.com/office/powerpoint/2010/main" val="380741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1795781"/>
            <a:ext cx="13990320" cy="3820160"/>
          </a:xfrm>
        </p:spPr>
        <p:txBody>
          <a:bodyPr anchor="b"/>
          <a:lstStyle>
            <a:lvl1pPr algn="ctr">
              <a:defRPr sz="9600"/>
            </a:lvl1pPr>
          </a:lstStyle>
          <a:p>
            <a:r>
              <a:rPr lang="en-US"/>
              <a:t>Click to edit Master title style</a:t>
            </a:r>
          </a:p>
        </p:txBody>
      </p:sp>
      <p:sp>
        <p:nvSpPr>
          <p:cNvPr id="3" name="Subtitle 2"/>
          <p:cNvSpPr>
            <a:spLocks noGrp="1"/>
          </p:cNvSpPr>
          <p:nvPr>
            <p:ph type="subTitle" idx="1"/>
          </p:nvPr>
        </p:nvSpPr>
        <p:spPr>
          <a:xfrm>
            <a:off x="2057400" y="5763261"/>
            <a:ext cx="12344400" cy="2649219"/>
          </a:xfrm>
        </p:spPr>
        <p:txBody>
          <a:bodyPr/>
          <a:lstStyle>
            <a:lvl1pPr marL="0" indent="0" algn="ctr">
              <a:buNone/>
              <a:defRPr sz="3840"/>
            </a:lvl1pPr>
            <a:lvl2pPr marL="731520" indent="0" algn="ctr">
              <a:buNone/>
              <a:defRPr sz="3200"/>
            </a:lvl2pPr>
            <a:lvl3pPr marL="1463040" indent="0" algn="ctr">
              <a:buNone/>
              <a:defRPr sz="2880"/>
            </a:lvl3pPr>
            <a:lvl4pPr marL="2194560" indent="0" algn="ctr">
              <a:buNone/>
              <a:defRPr sz="2560"/>
            </a:lvl4pPr>
            <a:lvl5pPr marL="2926080" indent="0" algn="ctr">
              <a:buNone/>
              <a:defRPr sz="2560"/>
            </a:lvl5pPr>
            <a:lvl6pPr marL="3657600" indent="0" algn="ctr">
              <a:buNone/>
              <a:defRPr sz="2560"/>
            </a:lvl6pPr>
            <a:lvl7pPr marL="4389120" indent="0" algn="ctr">
              <a:buNone/>
              <a:defRPr sz="2560"/>
            </a:lvl7pPr>
            <a:lvl8pPr marL="5120640" indent="0" algn="ctr">
              <a:buNone/>
              <a:defRPr sz="2560"/>
            </a:lvl8pPr>
            <a:lvl9pPr marL="5852160" indent="0" algn="ctr">
              <a:buNone/>
              <a:defRPr sz="256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584200"/>
            <a:ext cx="3549015" cy="92989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31571" y="584200"/>
            <a:ext cx="10441305"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2735583"/>
            <a:ext cx="14196060" cy="4564379"/>
          </a:xfrm>
        </p:spPr>
        <p:txBody>
          <a:bodyPr anchor="b"/>
          <a:lstStyle>
            <a:lvl1pPr>
              <a:defRPr sz="9600"/>
            </a:lvl1pPr>
          </a:lstStyle>
          <a:p>
            <a:r>
              <a:rPr lang="en-US"/>
              <a:t>Click to edit Master title style</a:t>
            </a:r>
          </a:p>
        </p:txBody>
      </p:sp>
      <p:sp>
        <p:nvSpPr>
          <p:cNvPr id="3" name="Text Placeholder 2"/>
          <p:cNvSpPr>
            <a:spLocks noGrp="1"/>
          </p:cNvSpPr>
          <p:nvPr>
            <p:ph type="body" idx="1"/>
          </p:nvPr>
        </p:nvSpPr>
        <p:spPr>
          <a:xfrm>
            <a:off x="1122998" y="7343143"/>
            <a:ext cx="14196060" cy="2400299"/>
          </a:xfrm>
        </p:spPr>
        <p:txBody>
          <a:bodyPr/>
          <a:lstStyle>
            <a:lvl1pPr marL="0" indent="0">
              <a:buNone/>
              <a:defRPr sz="3840">
                <a:solidFill>
                  <a:schemeClr val="tx1"/>
                </a:solidFill>
              </a:defRPr>
            </a:lvl1pPr>
            <a:lvl2pPr marL="731520" indent="0">
              <a:buNone/>
              <a:defRPr sz="3200">
                <a:solidFill>
                  <a:schemeClr val="tx1">
                    <a:tint val="75000"/>
                  </a:schemeClr>
                </a:solidFill>
              </a:defRPr>
            </a:lvl2pPr>
            <a:lvl3pPr marL="1463040" indent="0">
              <a:buNone/>
              <a:defRPr sz="2880">
                <a:solidFill>
                  <a:schemeClr val="tx1">
                    <a:tint val="75000"/>
                  </a:schemeClr>
                </a:solidFill>
              </a:defRPr>
            </a:lvl3pPr>
            <a:lvl4pPr marL="2194560" indent="0">
              <a:buNone/>
              <a:defRPr sz="2560">
                <a:solidFill>
                  <a:schemeClr val="tx1">
                    <a:tint val="75000"/>
                  </a:schemeClr>
                </a:solidFill>
              </a:defRPr>
            </a:lvl4pPr>
            <a:lvl5pPr marL="2926080" indent="0">
              <a:buNone/>
              <a:defRPr sz="2560">
                <a:solidFill>
                  <a:schemeClr val="tx1">
                    <a:tint val="75000"/>
                  </a:schemeClr>
                </a:solidFill>
              </a:defRPr>
            </a:lvl5pPr>
            <a:lvl6pPr marL="3657600" indent="0">
              <a:buNone/>
              <a:defRPr sz="2560">
                <a:solidFill>
                  <a:schemeClr val="tx1">
                    <a:tint val="75000"/>
                  </a:schemeClr>
                </a:solidFill>
              </a:defRPr>
            </a:lvl6pPr>
            <a:lvl7pPr marL="4389120" indent="0">
              <a:buNone/>
              <a:defRPr sz="2560">
                <a:solidFill>
                  <a:schemeClr val="tx1">
                    <a:tint val="75000"/>
                  </a:schemeClr>
                </a:solidFill>
              </a:defRPr>
            </a:lvl7pPr>
            <a:lvl8pPr marL="5120640" indent="0">
              <a:buNone/>
              <a:defRPr sz="2560">
                <a:solidFill>
                  <a:schemeClr val="tx1">
                    <a:tint val="75000"/>
                  </a:schemeClr>
                </a:solidFill>
              </a:defRPr>
            </a:lvl8pPr>
            <a:lvl9pPr marL="5852160" indent="0">
              <a:buNone/>
              <a:defRPr sz="25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31570" y="2921000"/>
            <a:ext cx="699516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32470" y="2921000"/>
            <a:ext cx="699516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584202"/>
            <a:ext cx="14196060" cy="2120901"/>
          </a:xfrm>
        </p:spPr>
        <p:txBody>
          <a:bodyPr/>
          <a:lstStyle/>
          <a:p>
            <a:r>
              <a:rPr lang="en-US"/>
              <a:t>Click to edit Master title style</a:t>
            </a:r>
          </a:p>
        </p:txBody>
      </p:sp>
      <p:sp>
        <p:nvSpPr>
          <p:cNvPr id="3" name="Text Placeholder 2"/>
          <p:cNvSpPr>
            <a:spLocks noGrp="1"/>
          </p:cNvSpPr>
          <p:nvPr>
            <p:ph type="body" idx="1"/>
          </p:nvPr>
        </p:nvSpPr>
        <p:spPr>
          <a:xfrm>
            <a:off x="1133716" y="2689861"/>
            <a:ext cx="6963012" cy="1318259"/>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a:t>Click to edit Master text styles</a:t>
            </a:r>
          </a:p>
        </p:txBody>
      </p:sp>
      <p:sp>
        <p:nvSpPr>
          <p:cNvPr id="4" name="Content Placeholder 3"/>
          <p:cNvSpPr>
            <a:spLocks noGrp="1"/>
          </p:cNvSpPr>
          <p:nvPr>
            <p:ph sz="half" idx="2"/>
          </p:nvPr>
        </p:nvSpPr>
        <p:spPr>
          <a:xfrm>
            <a:off x="1133716" y="4008120"/>
            <a:ext cx="6963012"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32471" y="2689861"/>
            <a:ext cx="6997304" cy="1318259"/>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a:t>Click to edit Master text styles</a:t>
            </a:r>
          </a:p>
        </p:txBody>
      </p:sp>
      <p:sp>
        <p:nvSpPr>
          <p:cNvPr id="6" name="Content Placeholder 5"/>
          <p:cNvSpPr>
            <a:spLocks noGrp="1"/>
          </p:cNvSpPr>
          <p:nvPr>
            <p:ph sz="quarter" idx="4"/>
          </p:nvPr>
        </p:nvSpPr>
        <p:spPr>
          <a:xfrm>
            <a:off x="8332471" y="4008120"/>
            <a:ext cx="6997304"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731520"/>
            <a:ext cx="5308520" cy="2560320"/>
          </a:xfrm>
        </p:spPr>
        <p:txBody>
          <a:bodyPr anchor="b"/>
          <a:lstStyle>
            <a:lvl1pPr>
              <a:defRPr sz="5120"/>
            </a:lvl1pPr>
          </a:lstStyle>
          <a:p>
            <a:r>
              <a:rPr lang="en-US"/>
              <a:t>Click to edit Master title style</a:t>
            </a:r>
          </a:p>
        </p:txBody>
      </p:sp>
      <p:sp>
        <p:nvSpPr>
          <p:cNvPr id="3" name="Content Placeholder 2"/>
          <p:cNvSpPr>
            <a:spLocks noGrp="1"/>
          </p:cNvSpPr>
          <p:nvPr>
            <p:ph idx="1"/>
          </p:nvPr>
        </p:nvSpPr>
        <p:spPr>
          <a:xfrm>
            <a:off x="6997304" y="1579882"/>
            <a:ext cx="8332470" cy="7797800"/>
          </a:xfrm>
        </p:spPr>
        <p:txBody>
          <a:bodyPr/>
          <a:lstStyle>
            <a:lvl1pPr>
              <a:defRPr sz="5120"/>
            </a:lvl1pPr>
            <a:lvl2pPr>
              <a:defRPr sz="4480"/>
            </a:lvl2pPr>
            <a:lvl3pPr>
              <a:defRPr sz="384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33714" y="3291840"/>
            <a:ext cx="5308520" cy="6098541"/>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731520"/>
            <a:ext cx="5308520" cy="2560320"/>
          </a:xfrm>
        </p:spPr>
        <p:txBody>
          <a:bodyPr anchor="b"/>
          <a:lstStyle>
            <a:lvl1pPr>
              <a:defRPr sz="5120"/>
            </a:lvl1pPr>
          </a:lstStyle>
          <a:p>
            <a:r>
              <a:rPr lang="en-US"/>
              <a:t>Click to edit Master title style</a:t>
            </a:r>
          </a:p>
        </p:txBody>
      </p:sp>
      <p:sp>
        <p:nvSpPr>
          <p:cNvPr id="3" name="Picture Placeholder 2"/>
          <p:cNvSpPr>
            <a:spLocks noGrp="1" noChangeAspect="1"/>
          </p:cNvSpPr>
          <p:nvPr>
            <p:ph type="pic" idx="1"/>
          </p:nvPr>
        </p:nvSpPr>
        <p:spPr>
          <a:xfrm>
            <a:off x="6997304" y="1579882"/>
            <a:ext cx="8332470" cy="7797800"/>
          </a:xfrm>
        </p:spPr>
        <p:txBody>
          <a:bodyPr anchor="t"/>
          <a:lstStyle>
            <a:lvl1pPr marL="0" indent="0">
              <a:buNone/>
              <a:defRPr sz="5120"/>
            </a:lvl1pPr>
            <a:lvl2pPr marL="731520" indent="0">
              <a:buNone/>
              <a:defRPr sz="4480"/>
            </a:lvl2pPr>
            <a:lvl3pPr marL="1463040" indent="0">
              <a:buNone/>
              <a:defRPr sz="384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en-US"/>
              <a:t>Drag picture to placeholder or click icon to add</a:t>
            </a:r>
          </a:p>
        </p:txBody>
      </p:sp>
      <p:sp>
        <p:nvSpPr>
          <p:cNvPr id="4" name="Text Placeholder 3"/>
          <p:cNvSpPr>
            <a:spLocks noGrp="1"/>
          </p:cNvSpPr>
          <p:nvPr>
            <p:ph type="body" sz="half" idx="2"/>
          </p:nvPr>
        </p:nvSpPr>
        <p:spPr>
          <a:xfrm>
            <a:off x="1133714" y="3291840"/>
            <a:ext cx="5308520" cy="6098541"/>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584202"/>
            <a:ext cx="14196060" cy="21209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31570" y="2921000"/>
            <a:ext cx="1419606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31570" y="10170162"/>
            <a:ext cx="3703320" cy="584200"/>
          </a:xfrm>
          <a:prstGeom prst="rect">
            <a:avLst/>
          </a:prstGeom>
        </p:spPr>
        <p:txBody>
          <a:bodyPr vert="horz" lIns="91440" tIns="45720" rIns="91440" bIns="45720" rtlCol="0" anchor="ctr"/>
          <a:lstStyle>
            <a:lvl1pPr algn="l">
              <a:defRPr sz="1920">
                <a:solidFill>
                  <a:schemeClr val="tx1">
                    <a:tint val="75000"/>
                  </a:schemeClr>
                </a:solidFill>
              </a:defRPr>
            </a:lvl1pPr>
          </a:lstStyle>
          <a:p>
            <a:fld id="{846CE7D5-CF57-46EF-B807-FDD0502418D4}" type="datetimeFigureOut">
              <a:rPr lang="en-US" smtClean="0"/>
              <a:t>4/12/17</a:t>
            </a:fld>
            <a:endParaRPr lang="en-US"/>
          </a:p>
        </p:txBody>
      </p:sp>
      <p:sp>
        <p:nvSpPr>
          <p:cNvPr id="5" name="Footer Placeholder 4"/>
          <p:cNvSpPr>
            <a:spLocks noGrp="1"/>
          </p:cNvSpPr>
          <p:nvPr>
            <p:ph type="ftr" sz="quarter" idx="3"/>
          </p:nvPr>
        </p:nvSpPr>
        <p:spPr>
          <a:xfrm>
            <a:off x="5452110" y="10170162"/>
            <a:ext cx="5554980" cy="584200"/>
          </a:xfrm>
          <a:prstGeom prst="rect">
            <a:avLst/>
          </a:prstGeom>
        </p:spPr>
        <p:txBody>
          <a:bodyPr vert="horz" lIns="91440" tIns="45720" rIns="91440" bIns="45720" rtlCol="0" anchor="ctr"/>
          <a:lstStyle>
            <a:lvl1pPr algn="ctr">
              <a:defRPr sz="19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10170162"/>
            <a:ext cx="3703320" cy="584200"/>
          </a:xfrm>
          <a:prstGeom prst="rect">
            <a:avLst/>
          </a:prstGeom>
        </p:spPr>
        <p:txBody>
          <a:bodyPr vert="horz" lIns="91440" tIns="45720" rIns="91440" bIns="45720" rtlCol="0" anchor="ctr"/>
          <a:lstStyle>
            <a:lvl1pPr algn="r">
              <a:defRPr sz="192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88689593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1463040" rtl="0" eaLnBrk="1" latinLnBrk="0" hangingPunct="1">
        <a:lnSpc>
          <a:spcPct val="90000"/>
        </a:lnSpc>
        <a:spcBef>
          <a:spcPct val="0"/>
        </a:spcBef>
        <a:buNone/>
        <a:defRPr sz="7040" kern="1200">
          <a:solidFill>
            <a:schemeClr val="tx1"/>
          </a:solidFill>
          <a:latin typeface="+mj-lt"/>
          <a:ea typeface="+mj-ea"/>
          <a:cs typeface="+mj-cs"/>
        </a:defRPr>
      </a:lvl1pPr>
    </p:titleStyle>
    <p:bodyStyle>
      <a:lvl1pPr marL="365760" indent="-365760" algn="l" defTabSz="1463040" rtl="0" eaLnBrk="1" latinLnBrk="0" hangingPunct="1">
        <a:lnSpc>
          <a:spcPct val="90000"/>
        </a:lnSpc>
        <a:spcBef>
          <a:spcPts val="1600"/>
        </a:spcBef>
        <a:buFont typeface="Arial" panose="020B0604020202020204" pitchFamily="34" charset="0"/>
        <a:buChar char="•"/>
        <a:defRPr sz="4480" kern="1200">
          <a:solidFill>
            <a:schemeClr val="tx1"/>
          </a:solidFill>
          <a:latin typeface="+mn-lt"/>
          <a:ea typeface="+mn-ea"/>
          <a:cs typeface="+mn-cs"/>
        </a:defRPr>
      </a:lvl1pPr>
      <a:lvl2pPr marL="1097280" indent="-365760" algn="l" defTabSz="1463040" rtl="0" eaLnBrk="1" latinLnBrk="0" hangingPunct="1">
        <a:lnSpc>
          <a:spcPct val="90000"/>
        </a:lnSpc>
        <a:spcBef>
          <a:spcPts val="800"/>
        </a:spcBef>
        <a:buFont typeface="Arial" panose="020B0604020202020204" pitchFamily="34" charset="0"/>
        <a:buChar char="•"/>
        <a:defRPr sz="3840" kern="1200">
          <a:solidFill>
            <a:schemeClr val="tx1"/>
          </a:solidFill>
          <a:latin typeface="+mn-lt"/>
          <a:ea typeface="+mn-ea"/>
          <a:cs typeface="+mn-cs"/>
        </a:defRPr>
      </a:lvl2pPr>
      <a:lvl3pPr marL="1828800" indent="-365760" algn="l" defTabSz="1463040" rtl="0" eaLnBrk="1" latinLnBrk="0" hangingPunct="1">
        <a:lnSpc>
          <a:spcPct val="90000"/>
        </a:lnSpc>
        <a:spcBef>
          <a:spcPts val="800"/>
        </a:spcBef>
        <a:buFont typeface="Arial" panose="020B0604020202020204" pitchFamily="34" charset="0"/>
        <a:buChar char="•"/>
        <a:defRPr sz="3200" kern="1200">
          <a:solidFill>
            <a:schemeClr val="tx1"/>
          </a:solidFill>
          <a:latin typeface="+mn-lt"/>
          <a:ea typeface="+mn-ea"/>
          <a:cs typeface="+mn-cs"/>
        </a:defRPr>
      </a:lvl3pPr>
      <a:lvl4pPr marL="25603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4pPr>
      <a:lvl5pPr marL="329184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5pPr>
      <a:lvl6pPr marL="402336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6pPr>
      <a:lvl7pPr marL="475488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7pPr>
      <a:lvl8pPr marL="548640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8pPr>
      <a:lvl9pPr marL="62179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9pPr>
    </p:bodyStyle>
    <p:other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15271"/>
            <a:ext cx="16459200" cy="3400925"/>
          </a:xfrm>
          <a:prstGeom prst="rect">
            <a:avLst/>
          </a:prstGeom>
        </p:spPr>
      </p:pic>
      <p:pic>
        <p:nvPicPr>
          <p:cNvPr id="2" name="Picture 1" descr="Screen Shot 2017-04-11 at 10.31.57 PM.png"/>
          <p:cNvPicPr>
            <a:picLocks noChangeAspect="1"/>
          </p:cNvPicPr>
          <p:nvPr/>
        </p:nvPicPr>
        <p:blipFill>
          <a:blip r:embed="rId3"/>
          <a:stretch>
            <a:fillRect/>
          </a:stretch>
        </p:blipFill>
        <p:spPr>
          <a:xfrm>
            <a:off x="183772" y="10191750"/>
            <a:ext cx="16086842" cy="537469"/>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744" y="5213194"/>
            <a:ext cx="13047711" cy="808464"/>
          </a:xfrm>
          <a:prstGeom prst="rect">
            <a:avLst/>
          </a:prstGeom>
        </p:spPr>
      </p:pic>
    </p:spTree>
    <p:extLst>
      <p:ext uri="{BB962C8B-B14F-4D97-AF65-F5344CB8AC3E}">
        <p14:creationId xmlns:p14="http://schemas.microsoft.com/office/powerpoint/2010/main" val="1866732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66507"/>
            <a:ext cx="16459199" cy="6432050"/>
          </a:xfrm>
          <a:prstGeom prst="rect">
            <a:avLst/>
          </a:prstGeom>
        </p:spPr>
      </p:pic>
    </p:spTree>
    <p:extLst>
      <p:ext uri="{BB962C8B-B14F-4D97-AF65-F5344CB8AC3E}">
        <p14:creationId xmlns:p14="http://schemas.microsoft.com/office/powerpoint/2010/main" val="273715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3575"/>
            <a:ext cx="16459200" cy="7838997"/>
          </a:xfrm>
          <a:prstGeom prst="rect">
            <a:avLst/>
          </a:prstGeom>
        </p:spPr>
      </p:pic>
    </p:spTree>
    <p:extLst>
      <p:ext uri="{BB962C8B-B14F-4D97-AF65-F5344CB8AC3E}">
        <p14:creationId xmlns:p14="http://schemas.microsoft.com/office/powerpoint/2010/main" val="47069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3569"/>
            <a:ext cx="16459200" cy="8779737"/>
          </a:xfrm>
          <a:prstGeom prst="rect">
            <a:avLst/>
          </a:prstGeom>
        </p:spPr>
      </p:pic>
    </p:spTree>
    <p:extLst>
      <p:ext uri="{BB962C8B-B14F-4D97-AF65-F5344CB8AC3E}">
        <p14:creationId xmlns:p14="http://schemas.microsoft.com/office/powerpoint/2010/main" val="211287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7321"/>
            <a:ext cx="16459200" cy="6370373"/>
          </a:xfrm>
          <a:prstGeom prst="rect">
            <a:avLst/>
          </a:prstGeom>
        </p:spPr>
      </p:pic>
    </p:spTree>
    <p:extLst>
      <p:ext uri="{BB962C8B-B14F-4D97-AF65-F5344CB8AC3E}">
        <p14:creationId xmlns:p14="http://schemas.microsoft.com/office/powerpoint/2010/main" val="989800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0451"/>
            <a:ext cx="16459200" cy="10127012"/>
          </a:xfrm>
          <a:prstGeom prst="rect">
            <a:avLst/>
          </a:prstGeom>
        </p:spPr>
      </p:pic>
    </p:spTree>
    <p:extLst>
      <p:ext uri="{BB962C8B-B14F-4D97-AF65-F5344CB8AC3E}">
        <p14:creationId xmlns:p14="http://schemas.microsoft.com/office/powerpoint/2010/main" val="558750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7760"/>
            <a:ext cx="16459200" cy="6484580"/>
          </a:xfrm>
          <a:prstGeom prst="rect">
            <a:avLst/>
          </a:prstGeom>
        </p:spPr>
      </p:pic>
    </p:spTree>
    <p:extLst>
      <p:ext uri="{BB962C8B-B14F-4D97-AF65-F5344CB8AC3E}">
        <p14:creationId xmlns:p14="http://schemas.microsoft.com/office/powerpoint/2010/main" val="1399678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9507"/>
            <a:ext cx="16459200" cy="5701086"/>
          </a:xfrm>
          <a:prstGeom prst="rect">
            <a:avLst/>
          </a:prstGeom>
        </p:spPr>
      </p:pic>
    </p:spTree>
    <p:extLst>
      <p:ext uri="{BB962C8B-B14F-4D97-AF65-F5344CB8AC3E}">
        <p14:creationId xmlns:p14="http://schemas.microsoft.com/office/powerpoint/2010/main" val="4264441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4370"/>
            <a:ext cx="16388699" cy="9278635"/>
          </a:xfrm>
          <a:prstGeom prst="rect">
            <a:avLst/>
          </a:prstGeom>
        </p:spPr>
      </p:pic>
    </p:spTree>
    <p:extLst>
      <p:ext uri="{BB962C8B-B14F-4D97-AF65-F5344CB8AC3E}">
        <p14:creationId xmlns:p14="http://schemas.microsoft.com/office/powerpoint/2010/main" val="1623962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079"/>
            <a:ext cx="16459200" cy="10576103"/>
          </a:xfrm>
          <a:prstGeom prst="rect">
            <a:avLst/>
          </a:prstGeom>
        </p:spPr>
      </p:pic>
    </p:spTree>
    <p:extLst>
      <p:ext uri="{BB962C8B-B14F-4D97-AF65-F5344CB8AC3E}">
        <p14:creationId xmlns:p14="http://schemas.microsoft.com/office/powerpoint/2010/main" val="4212109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Garamond" charset="0"/>
                <a:ea typeface="Garamond" charset="0"/>
                <a:cs typeface="Garamond" charset="0"/>
              </a:rPr>
              <a:t>James </a:t>
            </a:r>
            <a:r>
              <a:rPr lang="en-US" dirty="0" err="1" smtClean="0">
                <a:latin typeface="Garamond" charset="0"/>
                <a:ea typeface="Garamond" charset="0"/>
                <a:cs typeface="Garamond" charset="0"/>
              </a:rPr>
              <a:t>Gangavarapu</a:t>
            </a:r>
            <a:r>
              <a:rPr lang="en-US" dirty="0" smtClean="0">
                <a:latin typeface="Garamond" charset="0"/>
                <a:ea typeface="Garamond" charset="0"/>
                <a:cs typeface="Garamond" charset="0"/>
              </a:rPr>
              <a:t> </a:t>
            </a:r>
            <a:r>
              <a:rPr lang="mr-IN" dirty="0" smtClean="0">
                <a:latin typeface="Garamond" charset="0"/>
                <a:ea typeface="Garamond" charset="0"/>
                <a:cs typeface="Garamond" charset="0"/>
              </a:rPr>
              <a:t>–</a:t>
            </a:r>
            <a:r>
              <a:rPr lang="en-US" dirty="0" smtClean="0">
                <a:latin typeface="Garamond" charset="0"/>
                <a:ea typeface="Garamond" charset="0"/>
                <a:cs typeface="Garamond" charset="0"/>
              </a:rPr>
              <a:t> Documentation, UML</a:t>
            </a:r>
          </a:p>
          <a:p>
            <a:r>
              <a:rPr lang="en-US" dirty="0" smtClean="0">
                <a:latin typeface="Garamond" charset="0"/>
                <a:ea typeface="Garamond" charset="0"/>
                <a:cs typeface="Garamond" charset="0"/>
              </a:rPr>
              <a:t>Joshua Katikala </a:t>
            </a:r>
            <a:r>
              <a:rPr lang="mr-IN" dirty="0" smtClean="0">
                <a:latin typeface="Garamond" charset="0"/>
                <a:ea typeface="Garamond" charset="0"/>
                <a:cs typeface="Garamond" charset="0"/>
              </a:rPr>
              <a:t>–</a:t>
            </a:r>
            <a:r>
              <a:rPr lang="en-US" dirty="0" smtClean="0">
                <a:latin typeface="Garamond" charset="0"/>
                <a:ea typeface="Garamond" charset="0"/>
                <a:cs typeface="Garamond" charset="0"/>
              </a:rPr>
              <a:t> UML, Documentation, Presentation</a:t>
            </a:r>
          </a:p>
          <a:p>
            <a:r>
              <a:rPr lang="en-US" dirty="0" smtClean="0">
                <a:latin typeface="Garamond" charset="0"/>
                <a:ea typeface="Garamond" charset="0"/>
                <a:cs typeface="Garamond" charset="0"/>
              </a:rPr>
              <a:t>Robert Kim </a:t>
            </a:r>
            <a:r>
              <a:rPr lang="mr-IN" dirty="0" smtClean="0">
                <a:latin typeface="Garamond" charset="0"/>
                <a:ea typeface="Garamond" charset="0"/>
                <a:cs typeface="Garamond" charset="0"/>
              </a:rPr>
              <a:t>–</a:t>
            </a:r>
            <a:r>
              <a:rPr lang="en-US" dirty="0" smtClean="0">
                <a:latin typeface="Garamond" charset="0"/>
                <a:ea typeface="Garamond" charset="0"/>
                <a:cs typeface="Garamond" charset="0"/>
              </a:rPr>
              <a:t> UML, Documentation</a:t>
            </a:r>
          </a:p>
          <a:p>
            <a:r>
              <a:rPr lang="en-US" dirty="0" err="1" smtClean="0">
                <a:latin typeface="Garamond" charset="0"/>
                <a:ea typeface="Garamond" charset="0"/>
                <a:cs typeface="Garamond" charset="0"/>
              </a:rPr>
              <a:t>Eldin</a:t>
            </a:r>
            <a:r>
              <a:rPr lang="en-US" dirty="0" smtClean="0">
                <a:latin typeface="Garamond" charset="0"/>
                <a:ea typeface="Garamond" charset="0"/>
                <a:cs typeface="Garamond" charset="0"/>
              </a:rPr>
              <a:t> </a:t>
            </a:r>
            <a:r>
              <a:rPr lang="en-US" dirty="0" err="1" smtClean="0">
                <a:latin typeface="Garamond" charset="0"/>
                <a:ea typeface="Garamond" charset="0"/>
                <a:cs typeface="Garamond" charset="0"/>
              </a:rPr>
              <a:t>Mulalic</a:t>
            </a:r>
            <a:r>
              <a:rPr lang="en-US" dirty="0" smtClean="0">
                <a:latin typeface="Garamond" charset="0"/>
                <a:ea typeface="Garamond" charset="0"/>
                <a:cs typeface="Garamond" charset="0"/>
              </a:rPr>
              <a:t> </a:t>
            </a:r>
            <a:r>
              <a:rPr lang="mr-IN" dirty="0" smtClean="0">
                <a:latin typeface="Garamond" charset="0"/>
                <a:ea typeface="Garamond" charset="0"/>
                <a:cs typeface="Garamond" charset="0"/>
              </a:rPr>
              <a:t>–</a:t>
            </a:r>
            <a:r>
              <a:rPr lang="en-US" dirty="0" smtClean="0">
                <a:latin typeface="Garamond" charset="0"/>
                <a:ea typeface="Garamond" charset="0"/>
                <a:cs typeface="Garamond" charset="0"/>
              </a:rPr>
              <a:t> Team Coordinator, Documentation</a:t>
            </a:r>
          </a:p>
          <a:p>
            <a:r>
              <a:rPr lang="en-US" dirty="0" smtClean="0">
                <a:latin typeface="Garamond" charset="0"/>
                <a:ea typeface="Garamond" charset="0"/>
                <a:cs typeface="Garamond" charset="0"/>
              </a:rPr>
              <a:t>Eden </a:t>
            </a:r>
            <a:r>
              <a:rPr lang="en-US" dirty="0" err="1" smtClean="0">
                <a:latin typeface="Garamond" charset="0"/>
                <a:ea typeface="Garamond" charset="0"/>
                <a:cs typeface="Garamond" charset="0"/>
              </a:rPr>
              <a:t>Taitt</a:t>
            </a:r>
            <a:r>
              <a:rPr lang="en-US" dirty="0" smtClean="0">
                <a:latin typeface="Garamond" charset="0"/>
                <a:ea typeface="Garamond" charset="0"/>
                <a:cs typeface="Garamond" charset="0"/>
              </a:rPr>
              <a:t> </a:t>
            </a:r>
            <a:r>
              <a:rPr lang="mr-IN" dirty="0" smtClean="0">
                <a:latin typeface="Garamond" charset="0"/>
                <a:ea typeface="Garamond" charset="0"/>
                <a:cs typeface="Garamond" charset="0"/>
              </a:rPr>
              <a:t>–</a:t>
            </a:r>
            <a:r>
              <a:rPr lang="en-US" dirty="0" smtClean="0">
                <a:latin typeface="Garamond" charset="0"/>
                <a:ea typeface="Garamond" charset="0"/>
                <a:cs typeface="Garamond" charset="0"/>
              </a:rPr>
              <a:t> Documentation, Market Research</a:t>
            </a:r>
          </a:p>
          <a:p>
            <a:r>
              <a:rPr lang="en-US" dirty="0" smtClean="0">
                <a:latin typeface="Garamond" charset="0"/>
                <a:ea typeface="Garamond" charset="0"/>
                <a:cs typeface="Garamond" charset="0"/>
              </a:rPr>
              <a:t>Jason Tatum </a:t>
            </a:r>
            <a:r>
              <a:rPr lang="mr-IN" dirty="0" smtClean="0">
                <a:latin typeface="Garamond" charset="0"/>
                <a:ea typeface="Garamond" charset="0"/>
                <a:cs typeface="Garamond" charset="0"/>
              </a:rPr>
              <a:t>–</a:t>
            </a:r>
            <a:r>
              <a:rPr lang="en-US" dirty="0" smtClean="0">
                <a:latin typeface="Garamond" charset="0"/>
                <a:ea typeface="Garamond" charset="0"/>
                <a:cs typeface="Garamond" charset="0"/>
              </a:rPr>
              <a:t> Code </a:t>
            </a:r>
          </a:p>
          <a:p>
            <a:r>
              <a:rPr lang="en-US" dirty="0" smtClean="0">
                <a:latin typeface="Garamond" charset="0"/>
                <a:ea typeface="Garamond" charset="0"/>
                <a:cs typeface="Garamond" charset="0"/>
              </a:rPr>
              <a:t>Jason’s Laptop </a:t>
            </a:r>
            <a:r>
              <a:rPr lang="mr-IN" dirty="0" smtClean="0">
                <a:latin typeface="Garamond" charset="0"/>
                <a:ea typeface="Garamond" charset="0"/>
                <a:cs typeface="Garamond" charset="0"/>
              </a:rPr>
              <a:t>–</a:t>
            </a:r>
            <a:r>
              <a:rPr lang="en-US" dirty="0" smtClean="0">
                <a:latin typeface="Garamond" charset="0"/>
                <a:ea typeface="Garamond" charset="0"/>
                <a:cs typeface="Garamond" charset="0"/>
              </a:rPr>
              <a:t> Curveball </a:t>
            </a:r>
            <a:endParaRPr lang="en-US" dirty="0">
              <a:latin typeface="Garamond" charset="0"/>
              <a:ea typeface="Garamond" charset="0"/>
              <a:cs typeface="Garamond"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138" y="1188918"/>
            <a:ext cx="7374807" cy="800097"/>
          </a:xfrm>
          <a:prstGeom prst="rect">
            <a:avLst/>
          </a:prstGeom>
        </p:spPr>
      </p:pic>
    </p:spTree>
    <p:extLst>
      <p:ext uri="{BB962C8B-B14F-4D97-AF65-F5344CB8AC3E}">
        <p14:creationId xmlns:p14="http://schemas.microsoft.com/office/powerpoint/2010/main" val="72634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113"/>
            <a:ext cx="16459200" cy="10405903"/>
          </a:xfrm>
          <a:prstGeom prst="rect">
            <a:avLst/>
          </a:prstGeom>
        </p:spPr>
      </p:pic>
    </p:spTree>
    <p:extLst>
      <p:ext uri="{BB962C8B-B14F-4D97-AF65-F5344CB8AC3E}">
        <p14:creationId xmlns:p14="http://schemas.microsoft.com/office/powerpoint/2010/main" val="1574572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33" y="0"/>
            <a:ext cx="12354933" cy="10972800"/>
          </a:xfrm>
          <a:prstGeom prst="rect">
            <a:avLst/>
          </a:prstGeom>
        </p:spPr>
      </p:pic>
    </p:spTree>
    <p:extLst>
      <p:ext uri="{BB962C8B-B14F-4D97-AF65-F5344CB8AC3E}">
        <p14:creationId xmlns:p14="http://schemas.microsoft.com/office/powerpoint/2010/main" val="131068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13042"/>
            <a:ext cx="13144090" cy="10985842"/>
          </a:xfrm>
          <a:prstGeom prst="rect">
            <a:avLst/>
          </a:prstGeom>
        </p:spPr>
      </p:pic>
    </p:spTree>
    <p:extLst>
      <p:ext uri="{BB962C8B-B14F-4D97-AF65-F5344CB8AC3E}">
        <p14:creationId xmlns:p14="http://schemas.microsoft.com/office/powerpoint/2010/main" val="778480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42" y="0"/>
            <a:ext cx="14337010" cy="10972800"/>
          </a:xfrm>
          <a:prstGeom prst="rect">
            <a:avLst/>
          </a:prstGeom>
        </p:spPr>
      </p:pic>
    </p:spTree>
    <p:extLst>
      <p:ext uri="{BB962C8B-B14F-4D97-AF65-F5344CB8AC3E}">
        <p14:creationId xmlns:p14="http://schemas.microsoft.com/office/powerpoint/2010/main" val="1372768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445" y="5248196"/>
            <a:ext cx="14468270" cy="773461"/>
          </a:xfrm>
          <a:prstGeom prst="rect">
            <a:avLst/>
          </a:prstGeom>
        </p:spPr>
      </p:pic>
    </p:spTree>
    <p:extLst>
      <p:ext uri="{BB962C8B-B14F-4D97-AF65-F5344CB8AC3E}">
        <p14:creationId xmlns:p14="http://schemas.microsoft.com/office/powerpoint/2010/main" val="87372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15" y="45413"/>
            <a:ext cx="14426793" cy="10927387"/>
          </a:xfrm>
          <a:prstGeom prst="rect">
            <a:avLst/>
          </a:prstGeom>
        </p:spPr>
      </p:pic>
    </p:spTree>
    <p:extLst>
      <p:ext uri="{BB962C8B-B14F-4D97-AF65-F5344CB8AC3E}">
        <p14:creationId xmlns:p14="http://schemas.microsoft.com/office/powerpoint/2010/main" val="1230060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39" y="43145"/>
            <a:ext cx="15813622" cy="10929655"/>
          </a:xfrm>
          <a:prstGeom prst="rect">
            <a:avLst/>
          </a:prstGeom>
        </p:spPr>
      </p:pic>
    </p:spTree>
    <p:extLst>
      <p:ext uri="{BB962C8B-B14F-4D97-AF65-F5344CB8AC3E}">
        <p14:creationId xmlns:p14="http://schemas.microsoft.com/office/powerpoint/2010/main" val="1455503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53" y="0"/>
            <a:ext cx="14004501" cy="10972800"/>
          </a:xfrm>
          <a:prstGeom prst="rect">
            <a:avLst/>
          </a:prstGeom>
        </p:spPr>
      </p:pic>
    </p:spTree>
    <p:extLst>
      <p:ext uri="{BB962C8B-B14F-4D97-AF65-F5344CB8AC3E}">
        <p14:creationId xmlns:p14="http://schemas.microsoft.com/office/powerpoint/2010/main" val="1948111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2552"/>
            <a:ext cx="16459200" cy="9702482"/>
          </a:xfrm>
          <a:prstGeom prst="rect">
            <a:avLst/>
          </a:prstGeom>
        </p:spPr>
      </p:pic>
    </p:spTree>
    <p:extLst>
      <p:ext uri="{BB962C8B-B14F-4D97-AF65-F5344CB8AC3E}">
        <p14:creationId xmlns:p14="http://schemas.microsoft.com/office/powerpoint/2010/main" val="11636821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722" y="5113767"/>
            <a:ext cx="13212965" cy="843466"/>
          </a:xfrm>
          <a:prstGeom prst="rect">
            <a:avLst/>
          </a:prstGeom>
        </p:spPr>
      </p:pic>
    </p:spTree>
    <p:extLst>
      <p:ext uri="{BB962C8B-B14F-4D97-AF65-F5344CB8AC3E}">
        <p14:creationId xmlns:p14="http://schemas.microsoft.com/office/powerpoint/2010/main" val="746989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algn="just"/>
            <a:r>
              <a:rPr lang="en-US">
                <a:latin typeface="Garamond" charset="0"/>
                <a:ea typeface="Garamond" charset="0"/>
                <a:cs typeface="Garamond" charset="0"/>
              </a:rPr>
              <a:t>This system is designed to aid in managing the important tasks of a hotel. It provides a tool for employees to manage room reservations, customer transactions, and other basic functions. It also provides a tool for managers to access employee information, inventory data, and other relevant data needed to reach a management decision or evaluate performance.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570" y="1153999"/>
            <a:ext cx="4523958" cy="1327928"/>
          </a:xfrm>
          <a:prstGeom prst="rect">
            <a:avLst/>
          </a:prstGeom>
        </p:spPr>
      </p:pic>
    </p:spTree>
    <p:extLst>
      <p:ext uri="{BB962C8B-B14F-4D97-AF65-F5344CB8AC3E}">
        <p14:creationId xmlns:p14="http://schemas.microsoft.com/office/powerpoint/2010/main" val="3865550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073" y="0"/>
            <a:ext cx="11285416" cy="10972800"/>
          </a:xfrm>
          <a:prstGeom prst="rect">
            <a:avLst/>
          </a:prstGeom>
        </p:spPr>
      </p:pic>
    </p:spTree>
    <p:extLst>
      <p:ext uri="{BB962C8B-B14F-4D97-AF65-F5344CB8AC3E}">
        <p14:creationId xmlns:p14="http://schemas.microsoft.com/office/powerpoint/2010/main" val="1564845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46" y="44032"/>
            <a:ext cx="15680406" cy="10928768"/>
          </a:xfrm>
          <a:prstGeom prst="rect">
            <a:avLst/>
          </a:prstGeom>
        </p:spPr>
      </p:pic>
    </p:spTree>
    <p:extLst>
      <p:ext uri="{BB962C8B-B14F-4D97-AF65-F5344CB8AC3E}">
        <p14:creationId xmlns:p14="http://schemas.microsoft.com/office/powerpoint/2010/main" val="872473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370" y="5112325"/>
            <a:ext cx="6859241" cy="830857"/>
          </a:xfrm>
          <a:prstGeom prst="rect">
            <a:avLst/>
          </a:prstGeom>
        </p:spPr>
      </p:pic>
    </p:spTree>
    <p:extLst>
      <p:ext uri="{BB962C8B-B14F-4D97-AF65-F5344CB8AC3E}">
        <p14:creationId xmlns:p14="http://schemas.microsoft.com/office/powerpoint/2010/main" val="398858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141" y="4777677"/>
            <a:ext cx="9411941" cy="1805648"/>
          </a:xfrm>
          <a:prstGeom prst="rect">
            <a:avLst/>
          </a:prstGeom>
        </p:spPr>
      </p:pic>
    </p:spTree>
    <p:extLst>
      <p:ext uri="{BB962C8B-B14F-4D97-AF65-F5344CB8AC3E}">
        <p14:creationId xmlns:p14="http://schemas.microsoft.com/office/powerpoint/2010/main" val="12583684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9420"/>
            <a:ext cx="16459200" cy="7301260"/>
          </a:xfrm>
          <a:prstGeom prst="rect">
            <a:avLst/>
          </a:prstGeom>
        </p:spPr>
      </p:pic>
    </p:spTree>
    <p:extLst>
      <p:ext uri="{BB962C8B-B14F-4D97-AF65-F5344CB8AC3E}">
        <p14:creationId xmlns:p14="http://schemas.microsoft.com/office/powerpoint/2010/main" val="2015543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4301"/>
            <a:ext cx="16459200" cy="6685856"/>
          </a:xfrm>
          <a:prstGeom prst="rect">
            <a:avLst/>
          </a:prstGeom>
        </p:spPr>
      </p:pic>
    </p:spTree>
    <p:extLst>
      <p:ext uri="{BB962C8B-B14F-4D97-AF65-F5344CB8AC3E}">
        <p14:creationId xmlns:p14="http://schemas.microsoft.com/office/powerpoint/2010/main" val="832926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4370"/>
            <a:ext cx="16459200" cy="9318550"/>
          </a:xfrm>
          <a:prstGeom prst="rect">
            <a:avLst/>
          </a:prstGeom>
        </p:spPr>
      </p:pic>
    </p:spTree>
    <p:extLst>
      <p:ext uri="{BB962C8B-B14F-4D97-AF65-F5344CB8AC3E}">
        <p14:creationId xmlns:p14="http://schemas.microsoft.com/office/powerpoint/2010/main" val="1696870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116" y="5046859"/>
            <a:ext cx="7619411" cy="863287"/>
          </a:xfrm>
          <a:prstGeom prst="rect">
            <a:avLst/>
          </a:prstGeom>
        </p:spPr>
      </p:pic>
    </p:spTree>
    <p:extLst>
      <p:ext uri="{BB962C8B-B14F-4D97-AF65-F5344CB8AC3E}">
        <p14:creationId xmlns:p14="http://schemas.microsoft.com/office/powerpoint/2010/main" val="11856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atin typeface="Garamond" charset="0"/>
                <a:ea typeface="Garamond" charset="0"/>
                <a:cs typeface="Garamond" charset="0"/>
              </a:rPr>
              <a:t>Through this presentation, we were able to demonstrate how our software is able to help with the everyday functions of a hotel. We presented some of the requirements and metrics that we used to develop the software as well as the models, such as the use cases and sequence diagrams, that show the functionality of our system. Finally, through the demonstration we were able to show how all of these things came together in the working software.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570" y="1153996"/>
            <a:ext cx="3829044" cy="808618"/>
          </a:xfrm>
          <a:prstGeom prst="rect">
            <a:avLst/>
          </a:prstGeom>
        </p:spPr>
      </p:pic>
    </p:spTree>
    <p:extLst>
      <p:ext uri="{BB962C8B-B14F-4D97-AF65-F5344CB8AC3E}">
        <p14:creationId xmlns:p14="http://schemas.microsoft.com/office/powerpoint/2010/main" val="1560773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000">
                <a:latin typeface="Comic Sans MS" panose="030F0702030302020204" pitchFamily="66" charset="0"/>
              </a:rPr>
              <a:t>I know our project isn’t great </a:t>
            </a:r>
            <a:endParaRPr lang="en-US" sz="7000">
              <a:solidFill>
                <a:srgbClr val="000000"/>
              </a:solidFill>
              <a:latin typeface="Comic Sans MS"/>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4906" y="3402397"/>
            <a:ext cx="9599788" cy="5398729"/>
          </a:xfrm>
        </p:spPr>
      </p:pic>
      <p:sp>
        <p:nvSpPr>
          <p:cNvPr id="4" name="TextBox 3"/>
          <p:cNvSpPr txBox="1"/>
          <p:nvPr/>
        </p:nvSpPr>
        <p:spPr>
          <a:xfrm>
            <a:off x="3441291" y="9498420"/>
            <a:ext cx="15013858" cy="769441"/>
          </a:xfrm>
          <a:prstGeom prst="rect">
            <a:avLst/>
          </a:prstGeom>
          <a:noFill/>
        </p:spPr>
        <p:txBody>
          <a:bodyPr wrap="square" rtlCol="0">
            <a:spAutoFit/>
          </a:bodyPr>
          <a:lstStyle/>
          <a:p>
            <a:r>
              <a:rPr lang="en-US" sz="4400">
                <a:latin typeface="Comic Sans MS" panose="030F0702030302020204" pitchFamily="66" charset="0"/>
              </a:rPr>
              <a:t>But at least we’re not United Airlines</a:t>
            </a:r>
          </a:p>
        </p:txBody>
      </p:sp>
    </p:spTree>
    <p:extLst>
      <p:ext uri="{BB962C8B-B14F-4D97-AF65-F5344CB8AC3E}">
        <p14:creationId xmlns:p14="http://schemas.microsoft.com/office/powerpoint/2010/main" val="230977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1570" y="2414851"/>
            <a:ext cx="14591650" cy="8000387"/>
          </a:xfrm>
        </p:spPr>
        <p:txBody>
          <a:bodyPr vert="horz" lIns="91440" tIns="45720" rIns="91440" bIns="45720" rtlCol="0" anchor="t">
            <a:normAutofit lnSpcReduction="10000"/>
          </a:bodyPr>
          <a:lstStyle/>
          <a:p>
            <a:pPr marL="971550" lvl="1" indent="-514350"/>
            <a:r>
              <a:rPr lang="en-US" sz="4000" dirty="0">
                <a:solidFill>
                  <a:srgbClr val="000000"/>
                </a:solidFill>
                <a:latin typeface="Garamond" charset="0"/>
                <a:ea typeface="Garamond" charset="0"/>
                <a:cs typeface="Garamond" charset="0"/>
              </a:rPr>
              <a:t>6</a:t>
            </a:r>
            <a:r>
              <a:rPr lang="en-US" sz="4000" dirty="0" smtClean="0">
                <a:solidFill>
                  <a:srgbClr val="000000"/>
                </a:solidFill>
                <a:latin typeface="Garamond" charset="0"/>
                <a:ea typeface="Garamond" charset="0"/>
                <a:cs typeface="Garamond" charset="0"/>
              </a:rPr>
              <a:t>000 </a:t>
            </a:r>
            <a:r>
              <a:rPr lang="en-US" sz="4000" dirty="0">
                <a:solidFill>
                  <a:srgbClr val="000000"/>
                </a:solidFill>
                <a:latin typeface="Garamond" charset="0"/>
                <a:ea typeface="Garamond" charset="0"/>
                <a:cs typeface="Garamond" charset="0"/>
              </a:rPr>
              <a:t>lines of code, 37 page report </a:t>
            </a:r>
          </a:p>
          <a:p>
            <a:pPr marL="1703070" lvl="2" indent="-514350">
              <a:buFont typeface="+mj-lt"/>
              <a:buAutoNum type="arabicPeriod"/>
            </a:pPr>
            <a:r>
              <a:rPr lang="en-US" dirty="0">
                <a:latin typeface="Garamond" charset="0"/>
                <a:ea typeface="Garamond" charset="0"/>
                <a:cs typeface="Garamond" charset="0"/>
              </a:rPr>
              <a:t>Purpose </a:t>
            </a:r>
          </a:p>
          <a:p>
            <a:pPr marL="1703070" lvl="2" indent="-514350">
              <a:buFont typeface="+mj-lt"/>
              <a:buAutoNum type="arabicPeriod"/>
            </a:pPr>
            <a:r>
              <a:rPr lang="en-US" dirty="0">
                <a:latin typeface="Garamond" charset="0"/>
                <a:ea typeface="Garamond" charset="0"/>
                <a:cs typeface="Garamond" charset="0"/>
              </a:rPr>
              <a:t>Requirements </a:t>
            </a:r>
          </a:p>
          <a:p>
            <a:pPr marL="1703070" lvl="2" indent="-514350">
              <a:buFont typeface="+mj-lt"/>
              <a:buAutoNum type="arabicPeriod"/>
            </a:pPr>
            <a:r>
              <a:rPr lang="en-US" dirty="0">
                <a:latin typeface="Garamond" charset="0"/>
                <a:ea typeface="Garamond" charset="0"/>
                <a:cs typeface="Garamond" charset="0"/>
              </a:rPr>
              <a:t>Database </a:t>
            </a:r>
          </a:p>
          <a:p>
            <a:pPr marL="1703070" lvl="2" indent="-514350">
              <a:buFont typeface="+mj-lt"/>
              <a:buAutoNum type="arabicPeriod"/>
            </a:pPr>
            <a:r>
              <a:rPr lang="en-US" dirty="0">
                <a:latin typeface="Garamond" charset="0"/>
                <a:ea typeface="Garamond" charset="0"/>
                <a:cs typeface="Garamond" charset="0"/>
              </a:rPr>
              <a:t>System Model (Use Case Model, Object Model, Dynamic Model) </a:t>
            </a:r>
          </a:p>
          <a:p>
            <a:pPr marL="1703070" lvl="2" indent="-514350">
              <a:buFont typeface="+mj-lt"/>
              <a:buAutoNum type="arabicPeriod"/>
            </a:pPr>
            <a:r>
              <a:rPr lang="en-US" dirty="0">
                <a:latin typeface="Garamond" charset="0"/>
                <a:ea typeface="Garamond" charset="0"/>
                <a:cs typeface="Garamond" charset="0"/>
              </a:rPr>
              <a:t>System Rationale </a:t>
            </a:r>
          </a:p>
          <a:p>
            <a:pPr marL="1703070" lvl="2" indent="-514350">
              <a:buFont typeface="+mj-lt"/>
              <a:buAutoNum type="arabicPeriod"/>
            </a:pPr>
            <a:r>
              <a:rPr lang="en-US" dirty="0">
                <a:latin typeface="Garamond" charset="0"/>
                <a:ea typeface="Garamond" charset="0"/>
                <a:cs typeface="Garamond" charset="0"/>
              </a:rPr>
              <a:t>Test Cases </a:t>
            </a:r>
          </a:p>
          <a:p>
            <a:pPr marL="1703070" lvl="2" indent="-514350">
              <a:buFont typeface="+mj-lt"/>
              <a:buAutoNum type="arabicPeriod"/>
            </a:pPr>
            <a:r>
              <a:rPr lang="en-US" dirty="0">
                <a:latin typeface="Garamond" charset="0"/>
                <a:ea typeface="Garamond" charset="0"/>
                <a:cs typeface="Garamond" charset="0"/>
              </a:rPr>
              <a:t>Horizontal Prototype </a:t>
            </a:r>
          </a:p>
          <a:p>
            <a:pPr marL="1703070" lvl="2" indent="-514350">
              <a:buFont typeface="+mj-lt"/>
              <a:buAutoNum type="arabicPeriod"/>
            </a:pPr>
            <a:r>
              <a:rPr lang="en-US" dirty="0">
                <a:latin typeface="Garamond" charset="0"/>
                <a:ea typeface="Garamond" charset="0"/>
                <a:cs typeface="Garamond" charset="0"/>
              </a:rPr>
              <a:t>Functional Cost Point Analysis </a:t>
            </a:r>
          </a:p>
          <a:p>
            <a:pPr marL="1703070" lvl="2" indent="-514350">
              <a:buFont typeface="+mj-lt"/>
              <a:buAutoNum type="arabicPeriod"/>
            </a:pPr>
            <a:r>
              <a:rPr lang="en-US" dirty="0">
                <a:latin typeface="Garamond" charset="0"/>
                <a:ea typeface="Garamond" charset="0"/>
                <a:cs typeface="Garamond" charset="0"/>
              </a:rPr>
              <a:t>COCOMO </a:t>
            </a:r>
          </a:p>
          <a:p>
            <a:pPr marL="1703070" lvl="2" indent="-514350">
              <a:buFont typeface="+mj-lt"/>
              <a:buAutoNum type="arabicPeriod"/>
            </a:pPr>
            <a:r>
              <a:rPr lang="en-US" dirty="0">
                <a:latin typeface="Garamond" charset="0"/>
                <a:ea typeface="Garamond" charset="0"/>
                <a:cs typeface="Garamond" charset="0"/>
              </a:rPr>
              <a:t>Work Structure Document </a:t>
            </a:r>
          </a:p>
          <a:p>
            <a:pPr marL="1703070" lvl="2" indent="-514350">
              <a:buFont typeface="+mj-lt"/>
              <a:buAutoNum type="arabicPeriod"/>
            </a:pPr>
            <a:r>
              <a:rPr lang="en-US" dirty="0">
                <a:latin typeface="Garamond" charset="0"/>
                <a:ea typeface="Garamond" charset="0"/>
                <a:cs typeface="Garamond" charset="0"/>
              </a:rPr>
              <a:t>Gantt Chart </a:t>
            </a:r>
          </a:p>
          <a:p>
            <a:pPr marL="1703070" lvl="2" indent="-514350">
              <a:buFont typeface="+mj-lt"/>
              <a:buAutoNum type="arabicPeriod"/>
            </a:pPr>
            <a:r>
              <a:rPr lang="en-US" dirty="0">
                <a:latin typeface="Garamond" charset="0"/>
                <a:ea typeface="Garamond" charset="0"/>
                <a:cs typeface="Garamond" charset="0"/>
              </a:rPr>
              <a:t>Dictionary of Terms </a:t>
            </a:r>
          </a:p>
          <a:p>
            <a:pPr marL="1703070" lvl="2" indent="-514350">
              <a:buFont typeface="+mj-lt"/>
              <a:buAutoNum type="arabicPeriod"/>
            </a:pPr>
            <a:r>
              <a:rPr lang="en-US" dirty="0">
                <a:latin typeface="Garamond" charset="0"/>
                <a:ea typeface="Garamond" charset="0"/>
                <a:cs typeface="Garamond" charset="0"/>
              </a:rPr>
              <a:t>Current </a:t>
            </a:r>
            <a:r>
              <a:rPr lang="en-US" dirty="0" smtClean="0">
                <a:latin typeface="Garamond" charset="0"/>
                <a:ea typeface="Garamond" charset="0"/>
                <a:cs typeface="Garamond" charset="0"/>
              </a:rPr>
              <a:t>Code</a:t>
            </a:r>
          </a:p>
          <a:p>
            <a:pPr marL="1703070" lvl="2" indent="-514350">
              <a:buFont typeface="+mj-lt"/>
              <a:buAutoNum type="arabicPeriod"/>
            </a:pPr>
            <a:r>
              <a:rPr lang="en-US" dirty="0" smtClean="0">
                <a:latin typeface="Garamond" charset="0"/>
                <a:ea typeface="Garamond" charset="0"/>
                <a:cs typeface="Garamond" charset="0"/>
              </a:rPr>
              <a:t>User Manual</a:t>
            </a:r>
            <a:endParaRPr lang="en-US" dirty="0">
              <a:latin typeface="Garamond" charset="0"/>
              <a:ea typeface="Garamond" charset="0"/>
              <a:cs typeface="Garamond"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570" y="1164838"/>
            <a:ext cx="3860801" cy="1250013"/>
          </a:xfrm>
          <a:prstGeom prst="rect">
            <a:avLst/>
          </a:prstGeom>
        </p:spPr>
      </p:pic>
    </p:spTree>
    <p:extLst>
      <p:ext uri="{BB962C8B-B14F-4D97-AF65-F5344CB8AC3E}">
        <p14:creationId xmlns:p14="http://schemas.microsoft.com/office/powerpoint/2010/main" val="3395877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latin typeface="Garamond" charset="0"/>
                <a:ea typeface="Garamond" charset="0"/>
                <a:cs typeface="Garamond" charset="0"/>
              </a:rPr>
              <a:t>SQLite</a:t>
            </a:r>
          </a:p>
          <a:p>
            <a:r>
              <a:rPr lang="en-US" dirty="0">
                <a:latin typeface="Garamond" charset="0"/>
                <a:ea typeface="Garamond" charset="0"/>
                <a:cs typeface="Garamond" charset="0"/>
              </a:rPr>
              <a:t>JavaFX</a:t>
            </a:r>
          </a:p>
          <a:p>
            <a:r>
              <a:rPr lang="en-US" dirty="0" err="1" smtClean="0">
                <a:latin typeface="Garamond" charset="0"/>
                <a:ea typeface="Garamond" charset="0"/>
                <a:cs typeface="Garamond" charset="0"/>
              </a:rPr>
              <a:t>Netbeans</a:t>
            </a:r>
            <a:endParaRPr lang="en-US" dirty="0">
              <a:latin typeface="Garamond" charset="0"/>
              <a:ea typeface="Garamond" charset="0"/>
              <a:cs typeface="Garamond"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570" y="1157868"/>
            <a:ext cx="10624282" cy="1339386"/>
          </a:xfrm>
          <a:prstGeom prst="rect">
            <a:avLst/>
          </a:prstGeom>
        </p:spPr>
      </p:pic>
    </p:spTree>
    <p:extLst>
      <p:ext uri="{BB962C8B-B14F-4D97-AF65-F5344CB8AC3E}">
        <p14:creationId xmlns:p14="http://schemas.microsoft.com/office/powerpoint/2010/main" val="857033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4450">
                <a:latin typeface="Garamond" charset="0"/>
                <a:ea typeface="Garamond" charset="0"/>
                <a:cs typeface="Garamond" charset="0"/>
              </a:rPr>
              <a:t>Login</a:t>
            </a:r>
          </a:p>
          <a:p>
            <a:pPr lvl="1"/>
            <a:r>
              <a:rPr lang="en-US" sz="3800">
                <a:latin typeface="Garamond" charset="0"/>
                <a:ea typeface="Garamond" charset="0"/>
                <a:cs typeface="Garamond" charset="0"/>
              </a:rPr>
              <a:t>3 main access levels: Receptionist, Supervisor, and Manager</a:t>
            </a:r>
          </a:p>
          <a:p>
            <a:pPr lvl="1"/>
            <a:r>
              <a:rPr lang="en-US" sz="3800">
                <a:latin typeface="Garamond" charset="0"/>
                <a:ea typeface="Garamond" charset="0"/>
                <a:cs typeface="Garamond" charset="0"/>
              </a:rPr>
              <a:t>Login using unique credentials</a:t>
            </a:r>
          </a:p>
          <a:p>
            <a:r>
              <a:rPr lang="en-US" sz="4450">
                <a:latin typeface="Garamond" charset="0"/>
                <a:ea typeface="Garamond" charset="0"/>
                <a:cs typeface="Garamond" charset="0"/>
              </a:rPr>
              <a:t>Reservations</a:t>
            </a:r>
          </a:p>
          <a:p>
            <a:pPr lvl="1"/>
            <a:r>
              <a:rPr lang="en-US" sz="3800">
                <a:latin typeface="Garamond" charset="0"/>
                <a:ea typeface="Garamond" charset="0"/>
                <a:cs typeface="Garamond" charset="0"/>
              </a:rPr>
              <a:t>Display number of check-ins/check-outs</a:t>
            </a:r>
          </a:p>
          <a:p>
            <a:r>
              <a:rPr lang="en-US" sz="4450">
                <a:latin typeface="Garamond" charset="0"/>
                <a:ea typeface="Garamond" charset="0"/>
                <a:cs typeface="Garamond" charset="0"/>
              </a:rPr>
              <a:t>Inventory</a:t>
            </a:r>
          </a:p>
          <a:p>
            <a:pPr lvl="1"/>
            <a:r>
              <a:rPr lang="en-US" sz="3810">
                <a:latin typeface="Garamond" charset="0"/>
                <a:ea typeface="Garamond" charset="0"/>
                <a:cs typeface="Garamond" charset="0"/>
              </a:rPr>
              <a:t>Track and manage inventory</a:t>
            </a:r>
          </a:p>
          <a:p>
            <a:r>
              <a:rPr lang="en-US" sz="4450">
                <a:latin typeface="Garamond" charset="0"/>
                <a:ea typeface="Garamond" charset="0"/>
                <a:cs typeface="Garamond" charset="0"/>
              </a:rPr>
              <a:t>Room Service</a:t>
            </a:r>
          </a:p>
          <a:p>
            <a:pPr lvl="1"/>
            <a:r>
              <a:rPr lang="en-US" sz="3800">
                <a:latin typeface="Garamond" charset="0"/>
                <a:ea typeface="Garamond" charset="0"/>
                <a:cs typeface="Garamond" charset="0"/>
              </a:rPr>
              <a:t>Accept and process room service requests</a:t>
            </a:r>
          </a:p>
          <a:p>
            <a:pPr lvl="1"/>
            <a:endParaRPr lang="en-US" sz="3800">
              <a:latin typeface="Garamond" charset="0"/>
              <a:ea typeface="Garamond" charset="0"/>
              <a:cs typeface="Garamond" charset="0"/>
            </a:endParaRPr>
          </a:p>
          <a:p>
            <a:pPr marL="731520" lvl="1" indent="0">
              <a:buNone/>
            </a:pPr>
            <a:endParaRPr lang="en-US">
              <a:latin typeface="Garamond" charset="0"/>
              <a:ea typeface="Garamond" charset="0"/>
              <a:cs typeface="Garamond" charset="0"/>
            </a:endParaRPr>
          </a:p>
          <a:p>
            <a:pPr marL="0" indent="0">
              <a:buNone/>
            </a:pPr>
            <a:endParaRPr lang="en-US">
              <a:latin typeface="Garamond" charset="0"/>
              <a:ea typeface="Garamond" charset="0"/>
              <a:cs typeface="Garamond"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570" y="1159727"/>
            <a:ext cx="7126303" cy="1248937"/>
          </a:xfrm>
          <a:prstGeom prst="rect">
            <a:avLst/>
          </a:prstGeom>
        </p:spPr>
      </p:pic>
    </p:spTree>
    <p:extLst>
      <p:ext uri="{BB962C8B-B14F-4D97-AF65-F5344CB8AC3E}">
        <p14:creationId xmlns:p14="http://schemas.microsoft.com/office/powerpoint/2010/main" val="4172218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3600">
                <a:latin typeface="Garamond" charset="0"/>
                <a:ea typeface="Garamond" charset="0"/>
                <a:cs typeface="Garamond" charset="0"/>
              </a:rPr>
              <a:t>Receptionist Access </a:t>
            </a:r>
            <a:endParaRPr lang="en-US" sz="3600">
              <a:solidFill>
                <a:srgbClr val="000000"/>
              </a:solidFill>
              <a:latin typeface="Garamond" charset="0"/>
              <a:ea typeface="Garamond" charset="0"/>
              <a:cs typeface="Garamond" charset="0"/>
            </a:endParaRPr>
          </a:p>
          <a:p>
            <a:pPr lvl="1"/>
            <a:r>
              <a:rPr lang="en-US" sz="3600">
                <a:latin typeface="Garamond" charset="0"/>
                <a:ea typeface="Garamond" charset="0"/>
                <a:cs typeface="Garamond" charset="0"/>
              </a:rPr>
              <a:t>Manage reservations</a:t>
            </a:r>
          </a:p>
          <a:p>
            <a:pPr lvl="1"/>
            <a:r>
              <a:rPr lang="en-US" sz="3600">
                <a:latin typeface="Garamond" charset="0"/>
                <a:ea typeface="Garamond" charset="0"/>
                <a:cs typeface="Garamond" charset="0"/>
              </a:rPr>
              <a:t>Provide cost estimates</a:t>
            </a:r>
          </a:p>
          <a:p>
            <a:pPr lvl="1"/>
            <a:r>
              <a:rPr lang="en-US" sz="3600">
                <a:latin typeface="Garamond" charset="0"/>
                <a:ea typeface="Garamond" charset="0"/>
                <a:cs typeface="Garamond" charset="0"/>
              </a:rPr>
              <a:t>Input room service orders</a:t>
            </a:r>
          </a:p>
          <a:p>
            <a:pPr lvl="1"/>
            <a:r>
              <a:rPr lang="en-US" sz="3600">
                <a:latin typeface="Garamond" charset="0"/>
                <a:ea typeface="Garamond" charset="0"/>
                <a:cs typeface="Garamond" charset="0"/>
              </a:rPr>
              <a:t>Check inventory</a:t>
            </a:r>
          </a:p>
          <a:p>
            <a:r>
              <a:rPr lang="en-US" sz="3600">
                <a:latin typeface="Garamond" charset="0"/>
                <a:ea typeface="Garamond" charset="0"/>
                <a:cs typeface="Garamond" charset="0"/>
              </a:rPr>
              <a:t>Supervisor Access</a:t>
            </a:r>
          </a:p>
          <a:p>
            <a:pPr lvl="1"/>
            <a:r>
              <a:rPr lang="en-US" sz="3600">
                <a:latin typeface="Garamond" charset="0"/>
                <a:ea typeface="Garamond" charset="0"/>
                <a:cs typeface="Garamond" charset="0"/>
              </a:rPr>
              <a:t>Access employee information</a:t>
            </a:r>
          </a:p>
          <a:p>
            <a:pPr lvl="1"/>
            <a:r>
              <a:rPr lang="en-US" sz="3600">
                <a:latin typeface="Garamond" charset="0"/>
                <a:ea typeface="Garamond" charset="0"/>
                <a:cs typeface="Garamond" charset="0"/>
              </a:rPr>
              <a:t>Manage inventory</a:t>
            </a:r>
          </a:p>
          <a:p>
            <a:pPr lvl="1"/>
            <a:r>
              <a:rPr lang="en-US" sz="3600">
                <a:latin typeface="Garamond" charset="0"/>
                <a:ea typeface="Garamond" charset="0"/>
                <a:cs typeface="Garamond" charset="0"/>
              </a:rPr>
              <a:t>Access system-generated business reports</a:t>
            </a:r>
          </a:p>
          <a:p>
            <a:r>
              <a:rPr lang="en-US" sz="3600">
                <a:latin typeface="Garamond" charset="0"/>
                <a:ea typeface="Garamond" charset="0"/>
                <a:cs typeface="Garamond" charset="0"/>
              </a:rPr>
              <a:t>Manager Access</a:t>
            </a:r>
          </a:p>
          <a:p>
            <a:pPr lvl="1"/>
            <a:r>
              <a:rPr lang="en-US" sz="3600">
                <a:latin typeface="Garamond" charset="0"/>
                <a:ea typeface="Garamond" charset="0"/>
                <a:cs typeface="Garamond" charset="0"/>
              </a:rPr>
              <a:t>Add new employees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570" y="1159727"/>
            <a:ext cx="7126303" cy="1248937"/>
          </a:xfrm>
          <a:prstGeom prst="rect">
            <a:avLst/>
          </a:prstGeom>
        </p:spPr>
      </p:pic>
    </p:spTree>
    <p:extLst>
      <p:ext uri="{BB962C8B-B14F-4D97-AF65-F5344CB8AC3E}">
        <p14:creationId xmlns:p14="http://schemas.microsoft.com/office/powerpoint/2010/main" val="3812032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150" y="1144586"/>
            <a:ext cx="7133158" cy="862013"/>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954020"/>
            <a:ext cx="6550891" cy="7205980"/>
          </a:xfrm>
          <a:prstGeom prst="rect">
            <a:avLst/>
          </a:prstGeom>
        </p:spPr>
      </p:pic>
    </p:spTree>
    <p:extLst>
      <p:ext uri="{BB962C8B-B14F-4D97-AF65-F5344CB8AC3E}">
        <p14:creationId xmlns:p14="http://schemas.microsoft.com/office/powerpoint/2010/main" val="2101015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755" y="5128334"/>
            <a:ext cx="15067632" cy="781811"/>
          </a:xfrm>
          <a:prstGeom prst="rect">
            <a:avLst/>
          </a:prstGeom>
        </p:spPr>
      </p:pic>
    </p:spTree>
    <p:extLst>
      <p:ext uri="{BB962C8B-B14F-4D97-AF65-F5344CB8AC3E}">
        <p14:creationId xmlns:p14="http://schemas.microsoft.com/office/powerpoint/2010/main" val="1719689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289</Words>
  <Application>Microsoft Macintosh PowerPoint</Application>
  <PresentationFormat>Custom</PresentationFormat>
  <Paragraphs>62</Paragraphs>
  <Slides>39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Comic Sans MS</vt:lpstr>
      <vt:lpstr>Garamond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know our project isn’t great </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Joshua Elias Katikala</cp:lastModifiedBy>
  <cp:revision>8</cp:revision>
  <dcterms:modified xsi:type="dcterms:W3CDTF">2017-04-12T20:52:13Z</dcterms:modified>
</cp:coreProperties>
</file>