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90" y="3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52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52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8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07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088"/>
            <a:ext cx="10515600" cy="136815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2" b="26847"/>
          <a:stretch/>
        </p:blipFill>
        <p:spPr>
          <a:xfrm>
            <a:off x="-508" y="5661248"/>
            <a:ext cx="12188952" cy="1261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96246"/>
            <a:ext cx="2777430" cy="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Hadoop and Spark Programming Environments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Yubao Wu</a:t>
            </a:r>
          </a:p>
        </p:txBody>
      </p:sp>
    </p:spTree>
    <p:extLst>
      <p:ext uri="{BB962C8B-B14F-4D97-AF65-F5344CB8AC3E}">
        <p14:creationId xmlns:p14="http://schemas.microsoft.com/office/powerpoint/2010/main" val="238711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81" y="836712"/>
            <a:ext cx="11158463" cy="602128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63352" y="224644"/>
            <a:ext cx="2916324" cy="464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type “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-ls”</a:t>
            </a:r>
          </a:p>
        </p:txBody>
      </p:sp>
    </p:spTree>
    <p:extLst>
      <p:ext uri="{BB962C8B-B14F-4D97-AF65-F5344CB8AC3E}">
        <p14:creationId xmlns:p14="http://schemas.microsoft.com/office/powerpoint/2010/main" val="161647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63352" y="224644"/>
            <a:ext cx="7236804" cy="464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to upload a dataset file to the DICE Cluster?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6" y="829795"/>
            <a:ext cx="11532787" cy="602128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52084" y="2240868"/>
            <a:ext cx="2253084" cy="3938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Click “file view”!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105168" y="2008343"/>
            <a:ext cx="216024" cy="324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2755212" y="6433031"/>
            <a:ext cx="3916852" cy="3938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Click “User”-&gt; click your name!</a:t>
            </a:r>
          </a:p>
        </p:txBody>
      </p:sp>
    </p:spTree>
    <p:extLst>
      <p:ext uri="{BB962C8B-B14F-4D97-AF65-F5344CB8AC3E}">
        <p14:creationId xmlns:p14="http://schemas.microsoft.com/office/powerpoint/2010/main" val="1621539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63352" y="224644"/>
            <a:ext cx="7236804" cy="464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to upload a dataset file to the DICE Cluster?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802247"/>
            <a:ext cx="11485276" cy="458836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500156" y="4725144"/>
            <a:ext cx="4428492" cy="3938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Click “Upload”-&gt; your data file!</a:t>
            </a:r>
          </a:p>
        </p:txBody>
      </p:sp>
    </p:spTree>
    <p:extLst>
      <p:ext uri="{BB962C8B-B14F-4D97-AF65-F5344CB8AC3E}">
        <p14:creationId xmlns:p14="http://schemas.microsoft.com/office/powerpoint/2010/main" val="272903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Hadoop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your source code in a Java IDE (like Eclipse Java)</a:t>
            </a:r>
          </a:p>
          <a:p>
            <a:r>
              <a:rPr lang="en-US" dirty="0"/>
              <a:t>Use Java IDE (like Eclipse Java) to create a “.jar” file</a:t>
            </a:r>
          </a:p>
          <a:p>
            <a:r>
              <a:rPr lang="en-US" dirty="0"/>
              <a:t>Upload the “.jar” file into DICE</a:t>
            </a:r>
          </a:p>
          <a:p>
            <a:r>
              <a:rPr lang="en-US" dirty="0"/>
              <a:t>Type “jar …” to run it.</a:t>
            </a:r>
          </a:p>
        </p:txBody>
      </p:sp>
    </p:spTree>
    <p:extLst>
      <p:ext uri="{BB962C8B-B14F-4D97-AF65-F5344CB8AC3E}">
        <p14:creationId xmlns:p14="http://schemas.microsoft.com/office/powerpoint/2010/main" val="2574452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85892" cy="723615"/>
          </a:xfrm>
        </p:spPr>
        <p:txBody>
          <a:bodyPr/>
          <a:lstStyle/>
          <a:p>
            <a:r>
              <a:rPr lang="en-US" dirty="0"/>
              <a:t>Upload a “.jar” file to DICE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196752"/>
            <a:ext cx="11825678" cy="5651471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212124" y="2420888"/>
            <a:ext cx="3916852" cy="3938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Click “Upload”-&gt; your .jar file!</a:t>
            </a:r>
          </a:p>
        </p:txBody>
      </p:sp>
    </p:spTree>
    <p:extLst>
      <p:ext uri="{BB962C8B-B14F-4D97-AF65-F5344CB8AC3E}">
        <p14:creationId xmlns:p14="http://schemas.microsoft.com/office/powerpoint/2010/main" val="1483012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32" y="224644"/>
            <a:ext cx="2099556" cy="2268252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DICE User Group : </a:t>
            </a:r>
            <a:br>
              <a:rPr lang="en-US" sz="3200" dirty="0"/>
            </a:br>
            <a:r>
              <a:rPr lang="en-US" sz="3200" dirty="0"/>
              <a:t>the learning community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0"/>
            <a:ext cx="9984432" cy="692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7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623"/>
          </a:xfrm>
        </p:spPr>
        <p:txBody>
          <a:bodyPr/>
          <a:lstStyle/>
          <a:p>
            <a:r>
              <a:rPr lang="en-US" dirty="0"/>
              <a:t>Cloudera CDH 5.8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2776"/>
            <a:ext cx="10515600" cy="504056"/>
          </a:xfrm>
        </p:spPr>
        <p:txBody>
          <a:bodyPr/>
          <a:lstStyle/>
          <a:p>
            <a:r>
              <a:rPr lang="en-US" dirty="0"/>
              <a:t>Virtualized clusters for easy installation on your desktop!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492896"/>
            <a:ext cx="10515600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Cloudera </a:t>
            </a:r>
            <a:r>
              <a:rPr lang="en-US" dirty="0" err="1"/>
              <a:t>QuickStart</a:t>
            </a:r>
            <a:r>
              <a:rPr lang="en-US" dirty="0"/>
              <a:t> for Docker (multi-node cluster) and Cloudera </a:t>
            </a:r>
            <a:r>
              <a:rPr lang="en-US" dirty="0" err="1"/>
              <a:t>QuickStart</a:t>
            </a:r>
            <a:r>
              <a:rPr lang="en-US" dirty="0"/>
              <a:t> VM (single-node cluster) make it easy to quickly get hands-on with CDH for testing, demo, and self-learning purposes, and include Cloudera Manager for managing your cluster. Cloudera </a:t>
            </a:r>
            <a:r>
              <a:rPr lang="en-US" dirty="0" err="1"/>
              <a:t>QuickStart</a:t>
            </a:r>
            <a:r>
              <a:rPr lang="en-US" dirty="0"/>
              <a:t> VM also includes a tutorial, sample data, and scripts for getting started. </a:t>
            </a:r>
          </a:p>
        </p:txBody>
      </p:sp>
    </p:spTree>
    <p:extLst>
      <p:ext uri="{BB962C8B-B14F-4D97-AF65-F5344CB8AC3E}">
        <p14:creationId xmlns:p14="http://schemas.microsoft.com/office/powerpoint/2010/main" val="301981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623"/>
          </a:xfrm>
        </p:spPr>
        <p:txBody>
          <a:bodyPr/>
          <a:lstStyle/>
          <a:p>
            <a:r>
              <a:rPr lang="en-US" dirty="0"/>
              <a:t>Installing Cloudera CDH 5.8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1404" y="1376772"/>
            <a:ext cx="10515600" cy="3456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1.  Download and Install virtual box. It is free.</a:t>
            </a:r>
          </a:p>
          <a:p>
            <a:pPr marL="0" indent="0">
              <a:buNone/>
            </a:pPr>
            <a:r>
              <a:rPr lang="en-US" dirty="0"/>
              <a:t>	https://www.virtualbox.org/wiki/Downloads</a:t>
            </a:r>
          </a:p>
          <a:p>
            <a:pPr marL="514350" indent="-514350">
              <a:buAutoNum type="arabicPeriod" startAt="2"/>
            </a:pPr>
            <a:r>
              <a:rPr lang="en-US" dirty="0"/>
              <a:t>Download </a:t>
            </a:r>
            <a:r>
              <a:rPr lang="en-US" dirty="0" err="1"/>
              <a:t>QuickStarts</a:t>
            </a:r>
            <a:r>
              <a:rPr lang="en-US" dirty="0"/>
              <a:t> for CDH 5.8 for the Platform Virtual Box. It is a free Hadoop distribution.</a:t>
            </a:r>
          </a:p>
          <a:p>
            <a:pPr marL="0" indent="0">
              <a:buNone/>
            </a:pPr>
            <a:r>
              <a:rPr lang="en-US" dirty="0"/>
              <a:t>	http://www.cloudera.com/downloads/quickstart_vms/5-8.html</a:t>
            </a:r>
          </a:p>
          <a:p>
            <a:pPr marL="0" indent="0">
              <a:buNone/>
            </a:pPr>
            <a:r>
              <a:rPr lang="en-US" dirty="0"/>
              <a:t>3.  Install CDH 5.8</a:t>
            </a:r>
          </a:p>
          <a:p>
            <a:pPr marL="0" indent="0">
              <a:buNone/>
            </a:pPr>
            <a:r>
              <a:rPr lang="en-US" dirty="0"/>
              <a:t>4.  Run the Virtual Machine and Hadoop.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83932" y="5157192"/>
            <a:ext cx="6516724" cy="468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Windows, Linux, and Mac are all supported.</a:t>
            </a:r>
          </a:p>
        </p:txBody>
      </p:sp>
    </p:spTree>
    <p:extLst>
      <p:ext uri="{BB962C8B-B14F-4D97-AF65-F5344CB8AC3E}">
        <p14:creationId xmlns:p14="http://schemas.microsoft.com/office/powerpoint/2010/main" val="300364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29" y="0"/>
            <a:ext cx="9754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8620"/>
            <a:ext cx="9581858" cy="6840760"/>
          </a:xfrm>
        </p:spPr>
      </p:pic>
    </p:spTree>
    <p:extLst>
      <p:ext uri="{BB962C8B-B14F-4D97-AF65-F5344CB8AC3E}">
        <p14:creationId xmlns:p14="http://schemas.microsoft.com/office/powerpoint/2010/main" val="269800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603"/>
          </a:xfrm>
        </p:spPr>
        <p:txBody>
          <a:bodyPr>
            <a:normAutofit fontScale="90000"/>
          </a:bodyPr>
          <a:lstStyle/>
          <a:p>
            <a:r>
              <a:rPr lang="en-US" dirty="0"/>
              <a:t>The DICE Cluster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531" y="1381578"/>
            <a:ext cx="8641845" cy="409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To access DICE, please refer to out links below:</a:t>
            </a:r>
          </a:p>
          <a:p>
            <a:r>
              <a:rPr lang="en-US" sz="2400" b="1" dirty="0"/>
              <a:t>DICE remote shell access: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https://dice.gsu.edu:8000/hub/login</a:t>
            </a:r>
          </a:p>
          <a:p>
            <a:r>
              <a:rPr lang="en-US" sz="2400" b="1" dirty="0"/>
              <a:t>DICE Data Intensive tools: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https://dice.gsu.edu/#/main/dashboard/metrics</a:t>
            </a:r>
          </a:p>
          <a:p>
            <a:r>
              <a:rPr lang="en-US" sz="2400" b="1" dirty="0"/>
              <a:t>Join DICE user group: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https://gsu-bdwg.slack.com/messages/@slackbot/</a:t>
            </a:r>
          </a:p>
          <a:p>
            <a:r>
              <a:rPr lang="en-US" sz="2400" b="1" dirty="0"/>
              <a:t>Knowledge Base: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https://researchsolutions.atlassian.net/wiki/display/PD/DICE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48128" y="837726"/>
            <a:ext cx="4824536" cy="1692188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One account has been created for each student.</a:t>
            </a:r>
          </a:p>
          <a:p>
            <a:pPr marL="574675" lvl="1" indent="-339725">
              <a:buFont typeface="Wingdings" panose="05000000000000000000" pitchFamily="2" charset="2"/>
              <a:buChar char="Ø"/>
            </a:pPr>
            <a:r>
              <a:rPr lang="en-US" dirty="0" err="1"/>
              <a:t>UserID</a:t>
            </a:r>
            <a:r>
              <a:rPr lang="en-US" dirty="0"/>
              <a:t>: </a:t>
            </a:r>
            <a:r>
              <a:rPr lang="en-US" dirty="0" err="1"/>
              <a:t>campusID</a:t>
            </a:r>
            <a:endParaRPr lang="en-US" dirty="0"/>
          </a:p>
          <a:p>
            <a:pPr marL="574675" lvl="1" indent="-339725">
              <a:buFont typeface="Wingdings" panose="05000000000000000000" pitchFamily="2" charset="2"/>
              <a:buChar char="Ø"/>
            </a:pPr>
            <a:r>
              <a:rPr lang="en-US" dirty="0"/>
              <a:t>Password: Your password for your </a:t>
            </a:r>
            <a:r>
              <a:rPr lang="en-US" dirty="0" err="1"/>
              <a:t>campusID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248128" y="201082"/>
            <a:ext cx="4824536" cy="4715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Email from hpctech@rs.gsu.edu</a:t>
            </a:r>
          </a:p>
        </p:txBody>
      </p:sp>
    </p:spTree>
    <p:extLst>
      <p:ext uri="{BB962C8B-B14F-4D97-AF65-F5344CB8AC3E}">
        <p14:creationId xmlns:p14="http://schemas.microsoft.com/office/powerpoint/2010/main" val="204625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3545"/>
            <a:ext cx="6104742" cy="615603"/>
          </a:xfrm>
        </p:spPr>
        <p:txBody>
          <a:bodyPr>
            <a:normAutofit/>
          </a:bodyPr>
          <a:lstStyle/>
          <a:p>
            <a:r>
              <a:rPr lang="en-US" sz="3600" dirty="0"/>
              <a:t>Run Hadoop on the DICE Cluster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40016" y="157606"/>
            <a:ext cx="5730430" cy="887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DICE remote shell access: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https://dice.gsu.edu:8000/hub/login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60" y="1008026"/>
            <a:ext cx="10942957" cy="585936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11824" y="5193196"/>
            <a:ext cx="4716524" cy="46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Click on “New” =&gt; </a:t>
            </a:r>
            <a:r>
              <a:rPr lang="en-US" sz="2400" dirty="0" err="1"/>
              <a:t>MetaKernel</a:t>
            </a:r>
            <a:r>
              <a:rPr lang="en-US" sz="2400" dirty="0"/>
              <a:t> Bash</a:t>
            </a:r>
          </a:p>
        </p:txBody>
      </p:sp>
    </p:spTree>
    <p:extLst>
      <p:ext uri="{BB962C8B-B14F-4D97-AF65-F5344CB8AC3E}">
        <p14:creationId xmlns:p14="http://schemas.microsoft.com/office/powerpoint/2010/main" val="386466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3545"/>
            <a:ext cx="6104742" cy="615603"/>
          </a:xfrm>
        </p:spPr>
        <p:txBody>
          <a:bodyPr>
            <a:normAutofit/>
          </a:bodyPr>
          <a:lstStyle/>
          <a:p>
            <a:r>
              <a:rPr lang="en-US" sz="3600" dirty="0"/>
              <a:t>Run Hadoop on the DICE Cluster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74812" y="4005064"/>
            <a:ext cx="5281228" cy="46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Input your command to run Hadoop.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12" y="1052736"/>
            <a:ext cx="10058400" cy="256703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74812" y="4622429"/>
            <a:ext cx="5281228" cy="46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For example, type “Hadoop version”</a:t>
            </a:r>
          </a:p>
        </p:txBody>
      </p:sp>
    </p:spTree>
    <p:extLst>
      <p:ext uri="{BB962C8B-B14F-4D97-AF65-F5344CB8AC3E}">
        <p14:creationId xmlns:p14="http://schemas.microsoft.com/office/powerpoint/2010/main" val="402189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3545"/>
            <a:ext cx="6104742" cy="615603"/>
          </a:xfrm>
        </p:spPr>
        <p:txBody>
          <a:bodyPr>
            <a:normAutofit/>
          </a:bodyPr>
          <a:lstStyle/>
          <a:p>
            <a:r>
              <a:rPr lang="en-US" sz="3600" dirty="0"/>
              <a:t>Run Hadoop on the DICE Cluster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34230" y="5261963"/>
            <a:ext cx="5281228" cy="46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Input your command to run Hadoop.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909148"/>
            <a:ext cx="10058400" cy="420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7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319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Hadoop and Spark Programming Environments</vt:lpstr>
      <vt:lpstr>Cloudera CDH 5.8</vt:lpstr>
      <vt:lpstr>Installing Cloudera CDH 5.8</vt:lpstr>
      <vt:lpstr>PowerPoint Presentation</vt:lpstr>
      <vt:lpstr>PowerPoint Presentation</vt:lpstr>
      <vt:lpstr>The DICE Cluster</vt:lpstr>
      <vt:lpstr>Run Hadoop on the DICE Cluster</vt:lpstr>
      <vt:lpstr>Run Hadoop on the DICE Cluster</vt:lpstr>
      <vt:lpstr>Run Hadoop on the DICE Cluster</vt:lpstr>
      <vt:lpstr>PowerPoint Presentation</vt:lpstr>
      <vt:lpstr>PowerPoint Presentation</vt:lpstr>
      <vt:lpstr>PowerPoint Presentation</vt:lpstr>
      <vt:lpstr>How to run Hadoop job</vt:lpstr>
      <vt:lpstr>Upload a “.jar” file to DICE</vt:lpstr>
      <vt:lpstr>DICE User Group :  the learning community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Yubao Wu</dc:creator>
  <cp:lastModifiedBy>Yubao Wu</cp:lastModifiedBy>
  <cp:revision>11</cp:revision>
  <dcterms:created xsi:type="dcterms:W3CDTF">2017-01-08T21:30:05Z</dcterms:created>
  <dcterms:modified xsi:type="dcterms:W3CDTF">2017-01-11T19:31:19Z</dcterms:modified>
</cp:coreProperties>
</file>