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85548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85548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855482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855482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855482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855482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b855482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b855482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855482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855482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b855482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b855482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7100" y="264500"/>
            <a:ext cx="7254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4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450" y="982425"/>
            <a:ext cx="80733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=&gt; Goal: Develop a composite 2D occupancy grid map using images from multiple cameras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Challenge: Accurate and efficient mapping of environments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9675" y="289675"/>
            <a:ext cx="7254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4">
                <a:solidFill>
                  <a:schemeClr val="dk1"/>
                </a:solidFill>
              </a:rPr>
              <a:t>Unique Idea Brief (Solution)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8225" y="1146150"/>
            <a:ext cx="84639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I=&gt; Integrate 4 RGB cameras in a Gazebo simulation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Calibrate and align fields of view for a composite image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Generate occupancy grid map for ROS navigation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Benchmark accuracy against the simulation environment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Measure computing latency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91200" y="340075"/>
            <a:ext cx="7254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4">
                <a:solidFill>
                  <a:schemeClr val="dk1"/>
                </a:solidFill>
              </a:rPr>
              <a:t>Features Offered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16400" y="1272100"/>
            <a:ext cx="84261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Image acquisition from 4 RGB cameras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Stitching images into a composite 2D map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Developing an occupancy grid map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Publishing map to ROS2 topic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=&gt; Accuracy and latency benchmarking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66025" y="188925"/>
            <a:ext cx="72546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6">
                <a:solidFill>
                  <a:schemeClr val="dk1"/>
                </a:solidFill>
              </a:rPr>
              <a:t>Process flow</a:t>
            </a:r>
            <a:endParaRPr b="1" sz="2606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79375" y="1020200"/>
            <a:ext cx="84513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Gazebo Simulation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Setup environment and cameras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Image Acquisition: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Capture images from ROS2 topics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Image Stitching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Align and combine images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Occupancy Grid Map: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Generate and publish map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Benchmarking: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Compare against simulation and measure latency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629750" y="403050"/>
            <a:ext cx="7254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4">
                <a:solidFill>
                  <a:schemeClr val="dk1"/>
                </a:solidFill>
              </a:rPr>
              <a:t>Technologies used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856475" y="1083175"/>
            <a:ext cx="80229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=&gt; ROS2:</a:t>
            </a:r>
            <a:r>
              <a:rPr lang="en-GB" sz="1600">
                <a:solidFill>
                  <a:schemeClr val="dk1"/>
                </a:solidFill>
              </a:rPr>
              <a:t> Middleware for robot software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=&gt; Gazebo:</a:t>
            </a:r>
            <a:r>
              <a:rPr lang="en-GB" sz="1600">
                <a:solidFill>
                  <a:schemeClr val="dk1"/>
                </a:solidFill>
              </a:rPr>
              <a:t> Simulation environment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=&gt; Python:</a:t>
            </a:r>
            <a:r>
              <a:rPr lang="en-GB" sz="1600">
                <a:solidFill>
                  <a:schemeClr val="dk1"/>
                </a:solidFill>
              </a:rPr>
              <a:t> Programming language for scripts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=&gt; OpenCV:</a:t>
            </a:r>
            <a:r>
              <a:rPr lang="en-GB" sz="1600">
                <a:solidFill>
                  <a:schemeClr val="dk1"/>
                </a:solidFill>
              </a:rPr>
              <a:t> Library for image processing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=&gt; Raspberry Pi:</a:t>
            </a:r>
            <a:r>
              <a:rPr lang="en-GB" sz="1600">
                <a:solidFill>
                  <a:schemeClr val="dk1"/>
                </a:solidFill>
              </a:rPr>
              <a:t> For real-time processing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604550" y="529000"/>
            <a:ext cx="7254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4">
                <a:solidFill>
                  <a:schemeClr val="dk1"/>
                </a:solidFill>
              </a:rPr>
              <a:t>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55700" y="1183925"/>
            <a:ext cx="79350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Effective solution for robotic navigation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Accurate environment mapping using multiple cameras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Real-time performance with ROS2 and Gazebo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Potential for future enhancements in autonomous systems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