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2842" y="673176"/>
            <a:ext cx="4724400" cy="1759528"/>
            <a:chOff x="482842" y="673176"/>
            <a:chExt cx="4724400" cy="1759528"/>
          </a:xfrm>
        </p:grpSpPr>
        <p:sp>
          <p:nvSpPr>
            <p:cNvPr id="2" name="Rectangle 1"/>
            <p:cNvSpPr/>
            <p:nvPr/>
          </p:nvSpPr>
          <p:spPr>
            <a:xfrm rot="660760">
              <a:off x="482842" y="1708804"/>
              <a:ext cx="4724400" cy="723900"/>
            </a:xfrm>
            <a:prstGeom prst="rect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Data Access Layer</a:t>
              </a:r>
              <a:endParaRPr lang="nl-BE" dirty="0"/>
            </a:p>
          </p:txBody>
        </p:sp>
        <p:sp>
          <p:nvSpPr>
            <p:cNvPr id="3" name="Rectangle 2"/>
            <p:cNvSpPr/>
            <p:nvPr/>
          </p:nvSpPr>
          <p:spPr>
            <a:xfrm rot="660760">
              <a:off x="482842" y="1205574"/>
              <a:ext cx="4724400" cy="723900"/>
            </a:xfrm>
            <a:prstGeom prst="rect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Business Logic Layer</a:t>
              </a:r>
              <a:endParaRPr lang="nl-BE" dirty="0"/>
            </a:p>
          </p:txBody>
        </p:sp>
        <p:sp>
          <p:nvSpPr>
            <p:cNvPr id="4" name="Rectangle 3"/>
            <p:cNvSpPr/>
            <p:nvPr/>
          </p:nvSpPr>
          <p:spPr>
            <a:xfrm rot="660760">
              <a:off x="482842" y="673176"/>
              <a:ext cx="4724400" cy="723900"/>
            </a:xfrm>
            <a:prstGeom prst="rect">
              <a:avLst/>
            </a:prstGeom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 prst="softRound"/>
              <a:bevelB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Service Layer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90218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64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64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64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Breedenraedt Rudi</dc:creator>
  <cp:lastModifiedBy>Rudi Breedenraedt</cp:lastModifiedBy>
  <cp:revision>1</cp:revision>
  <dcterms:created xsi:type="dcterms:W3CDTF">2006-08-16T00:00:00Z</dcterms:created>
  <dcterms:modified xsi:type="dcterms:W3CDTF">2011-06-06T16:06:44Z</dcterms:modified>
</cp:coreProperties>
</file>