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custDataLst>
    <p:tags r:id="rId4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F44D-E25C-4F72-BCCB-197161AA5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CFE37-A64E-42A5-A3CB-930104FCA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01ED-C540-49CA-824D-19E41A2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2928-7805-4842-BABC-31A6B0F3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7BCB-F49B-4549-A57F-72ED16D7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57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E1D7-37F5-4B19-8B4C-9F89EC82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4E34E-F39E-4FB1-882C-F8BE70F68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1034-6E67-4A1B-A9E4-478B15C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A832-7472-4997-926B-BD598F1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18976-70B1-4472-A6E4-EED3B3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8DC18-0898-4FEF-B0EA-5D9F2A31D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025C1-718E-49D3-9BCC-674BB72E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C0196-137E-46BF-8BD8-C95241DB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FA98-8489-4A5B-A162-68A5EAA9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AE81-847E-474A-9F86-7997AF80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97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CE7E-66D4-42D4-91A2-E6C89E10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0393-F95F-4216-B30D-3265841F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3E06-FC5B-4863-B903-163DBD35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6A14-A206-4E71-A25A-D1E9B4A6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A037-3830-4ED1-84F1-614BEA43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62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0737-DDBB-4B69-8FD8-4111B269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6F80-53F6-4BF7-BF02-13F53799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06A2-2BDA-43E8-9A69-0BF2006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0C08A-F8A5-46A9-9444-86A4F3E4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B65C-870C-4C85-BDDC-71186CCA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75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99F1-A351-49EF-B1EC-B929D9C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27FF-F6F6-4C82-9EB7-C7C1AAD16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ACB4-2326-4598-8DB4-6076646F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77360-620D-49C2-AB49-94A600CD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4E28-7318-431B-805A-0139972F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F55B-8BE8-4610-808C-7768CCFB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27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B33D-92C3-4D2C-AD2C-BCB2074B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31E95-D224-4E2E-BED5-A9CC9B4B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0D0E-AA7A-47BB-8B94-C27BD854B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6C705-78D9-45E9-9A21-E71F4B37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C010A-1709-410C-B18B-EAE91E4A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7709-C0D8-4B26-B6E0-366E1E40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58D92-6B69-4CDD-AEE1-F043E737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4C25E-6FE2-47EF-BCE4-B3565D7D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45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EBA9-9AB2-4376-BCF6-80D09A9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36C0E-D6E3-4F54-8805-F718CE6E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6DBAA-B9B1-43D8-9F69-1AB03035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AFBD-29D7-4E54-AFCA-F35E4B4F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6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315CB-79FE-4BF9-A266-7850ED46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CBCAA-CA58-46C5-93F7-9A32E4DA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EA69-D20A-4764-8BE8-EF48B182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9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77A5-EBDD-4B8B-A672-AB7C672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E6FD-37C3-481F-92E8-79686DB41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E1D4-1857-4BEF-8BB5-2D098959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AB49-BD74-4102-8ABF-09484B4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9420D-413D-4813-B8C9-6D92618C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8CEC-F20F-44E9-A1B0-8BF40553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636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90E-2C2A-44E3-877E-6D646628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A6109-B7B7-42E8-B7EC-936EA324A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8186-F1D2-4861-9602-EFF95ED9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F991-0D43-45E2-959A-B7290015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3F92-1B50-43FE-BA5D-771542F5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A51B-FED9-4781-B0D0-2049769E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849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BFA03-DFDF-4461-85F3-4B0D0A69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FFC7-555F-4EC4-94B3-48858126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CD40-2ED6-4507-98EE-B0C1C1356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F3A2-735E-45AC-B05B-A7BCA271041C}" type="datetimeFigureOut">
              <a:rPr lang="nl-BE" smtClean="0"/>
              <a:t>25/09/2024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7D85-0297-45E3-9DD1-F38BB19B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519A-8778-4247-AF5C-797727B65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26E98-A16F-4457-AF2B-0A018BBA5E0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C0781-71E0-474A-AE27-D3E31411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 </a:t>
            </a:r>
            <a:r>
              <a:rPr lang="nl-BE" dirty="0" err="1"/>
              <a:t>handlers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7991C-379B-490E-8581-E1B56D2BDBFB}"/>
              </a:ext>
            </a:extLst>
          </p:cNvPr>
          <p:cNvSpPr/>
          <p:nvPr/>
        </p:nvSpPr>
        <p:spPr>
          <a:xfrm>
            <a:off x="1519896" y="2088105"/>
            <a:ext cx="535780" cy="339978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i="1" dirty="0"/>
              <a:t>html()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8171292-6E50-4624-A467-E0B5F2EB9963}"/>
              </a:ext>
            </a:extLst>
          </p:cNvPr>
          <p:cNvSpPr/>
          <p:nvPr/>
        </p:nvSpPr>
        <p:spPr>
          <a:xfrm rot="5400000">
            <a:off x="2747198" y="2208341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B5584F6-4FF5-480F-8246-24CF1ABA4747}"/>
              </a:ext>
            </a:extLst>
          </p:cNvPr>
          <p:cNvSpPr/>
          <p:nvPr/>
        </p:nvSpPr>
        <p:spPr>
          <a:xfrm rot="5400000">
            <a:off x="2025873" y="2208341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E7FF83-0252-4FC6-83D5-24B9825B8F1F}"/>
              </a:ext>
            </a:extLst>
          </p:cNvPr>
          <p:cNvSpPr/>
          <p:nvPr/>
        </p:nvSpPr>
        <p:spPr>
          <a:xfrm>
            <a:off x="838200" y="2221705"/>
            <a:ext cx="419137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8E58C-562D-4F77-A49A-E872D9065252}"/>
              </a:ext>
            </a:extLst>
          </p:cNvPr>
          <p:cNvSpPr/>
          <p:nvPr/>
        </p:nvSpPr>
        <p:spPr>
          <a:xfrm>
            <a:off x="838201" y="2154905"/>
            <a:ext cx="511211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6FEE6-2A17-4A4D-9D90-6C5CEBC6FE36}"/>
              </a:ext>
            </a:extLst>
          </p:cNvPr>
          <p:cNvSpPr/>
          <p:nvPr/>
        </p:nvSpPr>
        <p:spPr>
          <a:xfrm>
            <a:off x="838202" y="2088105"/>
            <a:ext cx="584236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before</a:t>
            </a:r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681FC478-C092-4280-8568-60A1FEF2C039}"/>
              </a:ext>
            </a:extLst>
          </p:cNvPr>
          <p:cNvSpPr/>
          <p:nvPr/>
        </p:nvSpPr>
        <p:spPr>
          <a:xfrm>
            <a:off x="2153134" y="2048796"/>
            <a:ext cx="2730053" cy="55470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EDB8B-39E2-4C5E-B0D1-94851CB53F6E}"/>
              </a:ext>
            </a:extLst>
          </p:cNvPr>
          <p:cNvSpPr/>
          <p:nvPr/>
        </p:nvSpPr>
        <p:spPr>
          <a:xfrm>
            <a:off x="2197932" y="2223243"/>
            <a:ext cx="419137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D1C7CD-AD83-4806-99C2-9AF320BD7B7F}"/>
              </a:ext>
            </a:extLst>
          </p:cNvPr>
          <p:cNvSpPr/>
          <p:nvPr/>
        </p:nvSpPr>
        <p:spPr>
          <a:xfrm>
            <a:off x="2197933" y="2156443"/>
            <a:ext cx="511211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37A06-C647-42A2-BC06-5BA99B98F672}"/>
              </a:ext>
            </a:extLst>
          </p:cNvPr>
          <p:cNvSpPr/>
          <p:nvPr/>
        </p:nvSpPr>
        <p:spPr>
          <a:xfrm>
            <a:off x="2197934" y="2089643"/>
            <a:ext cx="584236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content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4BBB1B-6955-4527-8F73-9227BCB66B3D}"/>
              </a:ext>
            </a:extLst>
          </p:cNvPr>
          <p:cNvSpPr/>
          <p:nvPr/>
        </p:nvSpPr>
        <p:spPr>
          <a:xfrm rot="5400000">
            <a:off x="3424296" y="2208341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E8251-2D4F-4877-A91C-AC750947B2D2}"/>
              </a:ext>
            </a:extLst>
          </p:cNvPr>
          <p:cNvSpPr/>
          <p:nvPr/>
        </p:nvSpPr>
        <p:spPr>
          <a:xfrm>
            <a:off x="2870159" y="2221705"/>
            <a:ext cx="419137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4518FA-054D-4941-B0FF-6A9819E492BE}"/>
              </a:ext>
            </a:extLst>
          </p:cNvPr>
          <p:cNvSpPr/>
          <p:nvPr/>
        </p:nvSpPr>
        <p:spPr>
          <a:xfrm>
            <a:off x="2870160" y="2154905"/>
            <a:ext cx="511211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E176CA-22A3-4678-A5FC-3AE4587B558D}"/>
              </a:ext>
            </a:extLst>
          </p:cNvPr>
          <p:cNvSpPr/>
          <p:nvPr/>
        </p:nvSpPr>
        <p:spPr>
          <a:xfrm>
            <a:off x="2870161" y="2088105"/>
            <a:ext cx="584236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enrich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0E14D4-8D10-49F4-B2DF-F3D4F873C4DC}"/>
              </a:ext>
            </a:extLst>
          </p:cNvPr>
          <p:cNvSpPr/>
          <p:nvPr/>
        </p:nvSpPr>
        <p:spPr>
          <a:xfrm>
            <a:off x="3542384" y="2221705"/>
            <a:ext cx="419137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EAB0A6-614C-44C2-A3A2-1E3C6C395961}"/>
              </a:ext>
            </a:extLst>
          </p:cNvPr>
          <p:cNvSpPr/>
          <p:nvPr/>
        </p:nvSpPr>
        <p:spPr>
          <a:xfrm>
            <a:off x="3542385" y="2154905"/>
            <a:ext cx="511211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31325F-D17C-4673-81D5-4CC245D72065}"/>
              </a:ext>
            </a:extLst>
          </p:cNvPr>
          <p:cNvSpPr/>
          <p:nvPr/>
        </p:nvSpPr>
        <p:spPr>
          <a:xfrm>
            <a:off x="3542386" y="2088105"/>
            <a:ext cx="584236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process</a:t>
            </a:r>
          </a:p>
        </p:txBody>
      </p:sp>
      <p:sp>
        <p:nvSpPr>
          <p:cNvPr id="29" name="Star: 12 Points 28">
            <a:extLst>
              <a:ext uri="{FF2B5EF4-FFF2-40B4-BE49-F238E27FC236}">
                <a16:creationId xmlns:a16="http://schemas.microsoft.com/office/drawing/2014/main" id="{5632F244-7F9F-4B88-810A-D674CDACB216}"/>
              </a:ext>
            </a:extLst>
          </p:cNvPr>
          <p:cNvSpPr/>
          <p:nvPr/>
        </p:nvSpPr>
        <p:spPr>
          <a:xfrm>
            <a:off x="5962650" y="3629025"/>
            <a:ext cx="3232768" cy="739775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Error </a:t>
            </a:r>
            <a:r>
              <a:rPr lang="nl-BE" dirty="0" err="1"/>
              <a:t>Handlers</a:t>
            </a:r>
            <a:r>
              <a:rPr lang="nl-BE" dirty="0"/>
              <a:t> !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F24D86-3BE9-4997-AC93-730BF2629BCD}"/>
              </a:ext>
            </a:extLst>
          </p:cNvPr>
          <p:cNvSpPr/>
          <p:nvPr/>
        </p:nvSpPr>
        <p:spPr>
          <a:xfrm rot="5400000">
            <a:off x="1387963" y="2208341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B96BF3A-EBDC-AB4F-4FD4-76EE6D64AD1A}"/>
              </a:ext>
            </a:extLst>
          </p:cNvPr>
          <p:cNvSpPr/>
          <p:nvPr/>
        </p:nvSpPr>
        <p:spPr>
          <a:xfrm rot="5400000">
            <a:off x="4105991" y="2202516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80E61-4DAC-1D80-EA50-1B992F9DD093}"/>
              </a:ext>
            </a:extLst>
          </p:cNvPr>
          <p:cNvSpPr/>
          <p:nvPr/>
        </p:nvSpPr>
        <p:spPr>
          <a:xfrm>
            <a:off x="4224079" y="2215880"/>
            <a:ext cx="419137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A501DB-216D-505E-7410-67E55F276FAC}"/>
              </a:ext>
            </a:extLst>
          </p:cNvPr>
          <p:cNvSpPr/>
          <p:nvPr/>
        </p:nvSpPr>
        <p:spPr>
          <a:xfrm>
            <a:off x="4224080" y="2149080"/>
            <a:ext cx="511211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nl-B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C3F8C-F420-D74E-C3F7-49D8B550B9A0}"/>
              </a:ext>
            </a:extLst>
          </p:cNvPr>
          <p:cNvSpPr/>
          <p:nvPr/>
        </p:nvSpPr>
        <p:spPr>
          <a:xfrm>
            <a:off x="4224081" y="2082280"/>
            <a:ext cx="584236" cy="339978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4794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D87D-5145-44D8-8088-79EE49FA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RequestProcessing</a:t>
            </a:r>
            <a:endParaRPr lang="nl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E0AC6-788B-4559-99A5-C31385A44D3D}"/>
              </a:ext>
            </a:extLst>
          </p:cNvPr>
          <p:cNvSpPr/>
          <p:nvPr/>
        </p:nvSpPr>
        <p:spPr>
          <a:xfrm>
            <a:off x="1299989" y="2078580"/>
            <a:ext cx="535780" cy="339978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 err="1"/>
              <a:t>send</a:t>
            </a:r>
            <a:endParaRPr lang="nl-BE" sz="1200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5642B70-D579-41C8-8B8F-9580489AB35F}"/>
              </a:ext>
            </a:extLst>
          </p:cNvPr>
          <p:cNvSpPr/>
          <p:nvPr/>
        </p:nvSpPr>
        <p:spPr>
          <a:xfrm rot="5400000">
            <a:off x="1171488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34D3CE8-F7FE-4B18-B7BE-9A39F5F6C8E7}"/>
              </a:ext>
            </a:extLst>
          </p:cNvPr>
          <p:cNvSpPr/>
          <p:nvPr/>
        </p:nvSpPr>
        <p:spPr>
          <a:xfrm rot="5400000">
            <a:off x="1804726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CC7A7-372C-42D6-B57C-6FE5A3C89B2D}"/>
              </a:ext>
            </a:extLst>
          </p:cNvPr>
          <p:cNvSpPr/>
          <p:nvPr/>
        </p:nvSpPr>
        <p:spPr>
          <a:xfrm>
            <a:off x="2979253" y="2078580"/>
            <a:ext cx="592930" cy="339978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/>
              <a:t>process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07CF650-F0C7-49BE-BF83-48EB72CBD3AF}"/>
              </a:ext>
            </a:extLst>
          </p:cNvPr>
          <p:cNvSpPr/>
          <p:nvPr/>
        </p:nvSpPr>
        <p:spPr>
          <a:xfrm rot="5400000">
            <a:off x="2850752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8235A2C-1C03-49DB-97D4-FC5357E705C7}"/>
              </a:ext>
            </a:extLst>
          </p:cNvPr>
          <p:cNvSpPr/>
          <p:nvPr/>
        </p:nvSpPr>
        <p:spPr>
          <a:xfrm rot="5400000">
            <a:off x="3541140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F3D5D2-A0B3-486B-9A63-1AADADC86AA1}"/>
              </a:ext>
            </a:extLst>
          </p:cNvPr>
          <p:cNvSpPr/>
          <p:nvPr/>
        </p:nvSpPr>
        <p:spPr>
          <a:xfrm>
            <a:off x="4715666" y="2078580"/>
            <a:ext cx="535780" cy="339978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 err="1"/>
              <a:t>render</a:t>
            </a:r>
            <a:endParaRPr lang="nl-BE" sz="1200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B9FDC79-4810-467E-8374-0A96D2540BC8}"/>
              </a:ext>
            </a:extLst>
          </p:cNvPr>
          <p:cNvSpPr/>
          <p:nvPr/>
        </p:nvSpPr>
        <p:spPr>
          <a:xfrm rot="5400000">
            <a:off x="4587165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CE5DCD4-67CF-45D9-BF55-A7F6CC7E77E5}"/>
              </a:ext>
            </a:extLst>
          </p:cNvPr>
          <p:cNvSpPr/>
          <p:nvPr/>
        </p:nvSpPr>
        <p:spPr>
          <a:xfrm rot="5400000">
            <a:off x="5220403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4864B0-22BC-4677-9612-A4D077921CEF}"/>
              </a:ext>
            </a:extLst>
          </p:cNvPr>
          <p:cNvSpPr/>
          <p:nvPr/>
        </p:nvSpPr>
        <p:spPr>
          <a:xfrm>
            <a:off x="6394923" y="2075405"/>
            <a:ext cx="948567" cy="339978"/>
          </a:xfrm>
          <a:prstGeom prst="rect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nl-BE" sz="1200" dirty="0" err="1"/>
              <a:t>loadComplete</a:t>
            </a:r>
            <a:endParaRPr lang="nl-BE" sz="12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57BE16B-0364-4AE8-A95A-1DE6DEB2F230}"/>
              </a:ext>
            </a:extLst>
          </p:cNvPr>
          <p:cNvSpPr/>
          <p:nvPr/>
        </p:nvSpPr>
        <p:spPr>
          <a:xfrm rot="5400000">
            <a:off x="6266428" y="2214103"/>
            <a:ext cx="159544" cy="61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DE89B2-5D67-4C36-A5D7-15D183B40823}"/>
              </a:ext>
            </a:extLst>
          </p:cNvPr>
          <p:cNvGrpSpPr/>
          <p:nvPr/>
        </p:nvGrpSpPr>
        <p:grpSpPr>
          <a:xfrm>
            <a:off x="253963" y="2081755"/>
            <a:ext cx="948568" cy="473578"/>
            <a:chOff x="253963" y="2081755"/>
            <a:chExt cx="948568" cy="47357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25E24F-746A-4D03-90F2-9B23C5F97776}"/>
                </a:ext>
              </a:extLst>
            </p:cNvPr>
            <p:cNvSpPr/>
            <p:nvPr/>
          </p:nvSpPr>
          <p:spPr>
            <a:xfrm>
              <a:off x="253963" y="2215355"/>
              <a:ext cx="835024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827221E-1844-4BA9-ABE9-BA13083E4776}"/>
                </a:ext>
              </a:extLst>
            </p:cNvPr>
            <p:cNvSpPr/>
            <p:nvPr/>
          </p:nvSpPr>
          <p:spPr>
            <a:xfrm>
              <a:off x="253964" y="2148555"/>
              <a:ext cx="891416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A72253-7930-47C8-A6A0-0FC2271C966D}"/>
                </a:ext>
              </a:extLst>
            </p:cNvPr>
            <p:cNvSpPr/>
            <p:nvPr/>
          </p:nvSpPr>
          <p:spPr>
            <a:xfrm>
              <a:off x="253964" y="2081755"/>
              <a:ext cx="948567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nl-BE" sz="1200" dirty="0" err="1"/>
                <a:t>beforeSend</a:t>
              </a:r>
              <a:endParaRPr lang="nl-BE" sz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6F64713-296C-4E7E-87EC-47EEE426C027}"/>
              </a:ext>
            </a:extLst>
          </p:cNvPr>
          <p:cNvGrpSpPr/>
          <p:nvPr/>
        </p:nvGrpSpPr>
        <p:grpSpPr>
          <a:xfrm>
            <a:off x="1933227" y="2078580"/>
            <a:ext cx="948568" cy="470928"/>
            <a:chOff x="1928345" y="2078580"/>
            <a:chExt cx="948568" cy="470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5731AB-4AF2-4BEA-9502-3D0A5E5DC979}"/>
                </a:ext>
              </a:extLst>
            </p:cNvPr>
            <p:cNvSpPr/>
            <p:nvPr/>
          </p:nvSpPr>
          <p:spPr>
            <a:xfrm>
              <a:off x="1928345" y="2209530"/>
              <a:ext cx="835024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565F406-852E-48C8-A5BE-2941C871B992}"/>
                </a:ext>
              </a:extLst>
            </p:cNvPr>
            <p:cNvSpPr/>
            <p:nvPr/>
          </p:nvSpPr>
          <p:spPr>
            <a:xfrm>
              <a:off x="1928346" y="2142730"/>
              <a:ext cx="891416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D58DDE-FA87-4FA8-8EE2-21D628F51790}"/>
                </a:ext>
              </a:extLst>
            </p:cNvPr>
            <p:cNvSpPr/>
            <p:nvPr/>
          </p:nvSpPr>
          <p:spPr>
            <a:xfrm>
              <a:off x="1928346" y="2078580"/>
              <a:ext cx="948567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nl-BE" sz="1200" dirty="0" err="1"/>
                <a:t>afterSend</a:t>
              </a:r>
              <a:endParaRPr lang="nl-BE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262572-9312-4A51-96EF-AA052659C5C3}"/>
              </a:ext>
            </a:extLst>
          </p:cNvPr>
          <p:cNvGrpSpPr/>
          <p:nvPr/>
        </p:nvGrpSpPr>
        <p:grpSpPr>
          <a:xfrm>
            <a:off x="5348904" y="2075405"/>
            <a:ext cx="948567" cy="474103"/>
            <a:chOff x="5333928" y="2075405"/>
            <a:chExt cx="948567" cy="47410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1C4170-25F3-42AE-BF1B-5DB768AE276D}"/>
                </a:ext>
              </a:extLst>
            </p:cNvPr>
            <p:cNvSpPr/>
            <p:nvPr/>
          </p:nvSpPr>
          <p:spPr>
            <a:xfrm>
              <a:off x="5333928" y="2209530"/>
              <a:ext cx="835024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D6F22D-3DF4-487F-8996-F13C234835B9}"/>
                </a:ext>
              </a:extLst>
            </p:cNvPr>
            <p:cNvSpPr/>
            <p:nvPr/>
          </p:nvSpPr>
          <p:spPr>
            <a:xfrm>
              <a:off x="5333929" y="2142730"/>
              <a:ext cx="891416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EF603B-9E67-4EC8-9623-E090AA929C07}"/>
                </a:ext>
              </a:extLst>
            </p:cNvPr>
            <p:cNvSpPr/>
            <p:nvPr/>
          </p:nvSpPr>
          <p:spPr>
            <a:xfrm>
              <a:off x="5333928" y="2075405"/>
              <a:ext cx="948567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nl-BE" sz="1200" dirty="0" err="1"/>
                <a:t>afterRender</a:t>
              </a:r>
              <a:endParaRPr lang="nl-BE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DE04B-67A7-4358-81AC-2843FA410669}"/>
              </a:ext>
            </a:extLst>
          </p:cNvPr>
          <p:cNvGrpSpPr/>
          <p:nvPr/>
        </p:nvGrpSpPr>
        <p:grpSpPr>
          <a:xfrm>
            <a:off x="3669641" y="2078580"/>
            <a:ext cx="948568" cy="474103"/>
            <a:chOff x="3667426" y="2078580"/>
            <a:chExt cx="948568" cy="4741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1D058D-42DA-4DE1-9ECE-D7D4518F831F}"/>
                </a:ext>
              </a:extLst>
            </p:cNvPr>
            <p:cNvSpPr/>
            <p:nvPr/>
          </p:nvSpPr>
          <p:spPr>
            <a:xfrm>
              <a:off x="3667426" y="2212705"/>
              <a:ext cx="835024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B4EEDA-A61C-4A1F-AC80-3D3BED5B0F40}"/>
                </a:ext>
              </a:extLst>
            </p:cNvPr>
            <p:cNvSpPr/>
            <p:nvPr/>
          </p:nvSpPr>
          <p:spPr>
            <a:xfrm>
              <a:off x="3667427" y="2145905"/>
              <a:ext cx="891416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nl-BE" sz="1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729F1B-AFE4-4703-A40E-3FFD99AE87A9}"/>
                </a:ext>
              </a:extLst>
            </p:cNvPr>
            <p:cNvSpPr/>
            <p:nvPr/>
          </p:nvSpPr>
          <p:spPr>
            <a:xfrm>
              <a:off x="3667427" y="2078580"/>
              <a:ext cx="948567" cy="339978"/>
            </a:xfrm>
            <a:prstGeom prst="rect">
              <a:avLst/>
            </a:prstGeom>
            <a:solidFill>
              <a:srgbClr val="00B050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nl-BE" sz="1200" dirty="0" err="1"/>
                <a:t>beforeRender</a:t>
              </a:r>
              <a:endParaRPr lang="nl-BE" sz="1200" dirty="0"/>
            </a:p>
          </p:txBody>
        </p:sp>
      </p:grpSp>
      <p:sp>
        <p:nvSpPr>
          <p:cNvPr id="8" name="Star: 12 Points 7">
            <a:extLst>
              <a:ext uri="{FF2B5EF4-FFF2-40B4-BE49-F238E27FC236}">
                <a16:creationId xmlns:a16="http://schemas.microsoft.com/office/drawing/2014/main" id="{86289CE3-BAFD-490C-AD3C-FE56A2BFB790}"/>
              </a:ext>
            </a:extLst>
          </p:cNvPr>
          <p:cNvSpPr/>
          <p:nvPr/>
        </p:nvSpPr>
        <p:spPr>
          <a:xfrm>
            <a:off x="502920" y="2957307"/>
            <a:ext cx="3232768" cy="739775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Error </a:t>
            </a:r>
            <a:r>
              <a:rPr lang="nl-BE" dirty="0" err="1"/>
              <a:t>Handlers</a:t>
            </a:r>
            <a:r>
              <a:rPr lang="nl-BE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959920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ed3244a9-d065-40b7-b6f9-c23eba8a49c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Content handlers</vt:lpstr>
      <vt:lpstr>RequestProcessing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Breedenraedt</dc:creator>
  <cp:lastModifiedBy>Rudi Breedenraedt</cp:lastModifiedBy>
  <cp:revision>8</cp:revision>
  <dcterms:created xsi:type="dcterms:W3CDTF">2021-12-02T15:57:35Z</dcterms:created>
  <dcterms:modified xsi:type="dcterms:W3CDTF">2024-09-26T02:10:28Z</dcterms:modified>
</cp:coreProperties>
</file>