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3be0badb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3be0badb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3be0badb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3be0badb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3be0badb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3be0badb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3be0badb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3be0badb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3be0badb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3be0badb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3be0badb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3be0badb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3be0badb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3be0badb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3be0badb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3be0badb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3be0badb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3be0badb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3be0badb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3be0badb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3be0badb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3be0badb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3be0badb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3be0badb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3be0badb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3be0badb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3be0badb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3be0badb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3be0badb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3be0badb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3be0badb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3be0badb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3be0badb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3be0badb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3be0badb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3be0badb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3be0badb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3be0badb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3be0badb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3be0badb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3be0badb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3be0badb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be0bad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3be0bad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3be0badb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3be0badb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3be0badb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3be0badb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3be0badb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3be0badb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3be0badb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3be0badb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be0bad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3be0bad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3be0badb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3be0badb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3be0badb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3be0badb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3be0badb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3be0badb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3be0badb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3be0badb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3be0badb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3be0badb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44353" y="16054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888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 PRACTICES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981125" y="3972375"/>
            <a:ext cx="28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 SRIRAM CSE - 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&lt;span class="text"&gt;Tamil&lt;/span&gt;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&lt;span class="percent"&gt;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E1E1E"/>
              </a:solidFill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&lt;div style="width:90%;"&gt;&lt;/div&gt;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&lt;/span&gt;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&lt;/li&gt;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&lt;/ul&gt;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&lt;/div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&lt;/div&gt;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&lt;div class="right_side"&gt;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&lt;div class="about"&gt;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&lt;h2 class="title2"&gt;Profile&lt;/h2&gt;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&lt;p&gt;My name is Sriram Sundararajan and I am currently studying Computer Science Engineering at Chennai Institute of Technology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in Chennai.I am an avid programmer with interests in distributed systems and machine learning.I am also into competitive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programming and have hobbies such as gaming and playing cricket.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&lt;/p&gt;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&lt;/div&gt;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&lt;div class="about"&gt;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&lt;h2 class="title2"&gt;Experience&lt;/h2&gt;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&lt;div class="box"&gt;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&lt;div class="year_company"&gt;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&lt;h5&gt;2023-&lt;/h5&gt;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&lt;h5&gt;Center for Computational Modeling CIT&lt;/h5&gt;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&lt;div class="text"&gt;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&lt;h4&gt;Junior Research Associate&lt;/h4&gt;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&lt;p&gt;Studied the general ebbs and flows of stock market and economy in India.&lt;br&gt;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Studied and experimented implementation of python using Monte Carlo Algorithm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to depict stock market incidents.&lt;/p&gt;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</a:t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187425" y="3725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2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&lt;/div&gt;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&lt;/div&gt;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&lt;/div&gt;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465825" y="1519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&lt;div class="box"&gt;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&lt;div class="year_company"&gt;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&lt;h5&gt;2023-&lt;/h5&gt;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&lt;h5&gt;bit space&lt;/h5&gt;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&lt;div class="text"&gt;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&lt;h4&gt;Head Admin&lt;/h4&gt;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&lt;p&gt;Determining and evaluating project's practical,economical feasibility and benefits.&lt;br&gt;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Consult on internal matters and report to President and Vice President.&lt;br&gt;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Assign,manage and monitor tasks of Mentors,Content/PR Team.&lt;/p&gt;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              </a:t>
            </a:r>
            <a:endParaRPr sz="12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&lt;/div&gt;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&lt;/div&gt;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&lt;/div&gt;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59427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&lt;div class="about skills"&gt;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&lt;h2 class="title2"&gt;Professional Skills&lt;/h2&gt;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&lt;div class="box"&gt;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&lt;h4&gt;SQL&lt;br&gt;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Python&lt;br&gt;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C++&lt;br&gt;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C&lt;br&gt;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HTML&lt;br&gt;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     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CSS&lt;br&gt;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Javascript&lt;/h4&gt;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&lt;/div&gt;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519350" y="1693125"/>
            <a:ext cx="75057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&lt;div class="extrac"&gt;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        &lt;h2 class="title2"&gt;Achievements&lt;/h2&gt;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        &lt;div class="box"&gt;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            &lt;ul&gt;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           &lt;li&gt;&lt;p&gt;IIT Madras Annual Quiz Regional Finalist(2021)&lt;br&gt;&lt;/p&gt;&lt;/li&gt;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           &lt;li&gt;&lt;p&gt;4th Division Cricketer(2021-)&lt;br&gt;&lt;/p&gt;&lt;/li&gt;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           &lt;li&gt;&lt;p&gt;U-14,U-16 School Cricket Captain&lt;/p&gt;&lt;/li&gt;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            &lt;/ul&gt;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        &lt;/div&gt;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 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594300" y="42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05200" y="1112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&lt;button&gt;Print Resume&lt;/button&gt;  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/>
              <a:t>INLINE JAVASCRIPT: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&lt;script&gt;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   var btn=document.querySelector("button");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   btn.onclick=()=&gt;{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       window.print();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   }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&lt;/script&gt;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@import url("https://fonts.googleapis.com/css?family:system-ui:200,300,400,500,600,700,800,900&amp;display=swap");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* {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margin: 0;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padding: 0;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box-sizing:border-box;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font-family:"system-ui",sans-serif;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}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 {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background: #fff;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display:flex;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justify-content: center;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align-items: center;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min-height: 100vh;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5900" y="3329125"/>
            <a:ext cx="8517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.container {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position: relative;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width: 100%;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max-width: 1000px; 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   </a:t>
            </a:r>
            <a:endParaRPr sz="12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min-height: 1000px;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background: #fff 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margin: 50px;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display: grid;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grid-template-columns: 1fr 2fr;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box-shadow: 0 35px 55px rgba(0,0,0,0.1);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.container .left_side {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position: relative;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background: #a69feb;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padding: 40px;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412275" y="2033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"/>
              <a:t>.</a:t>
            </a:r>
            <a:endParaRPr sz="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.profiletext {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position: relative;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display: flex;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flex-direction: column;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align-items: center;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padding-bottom: 20px;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border-bottom: 1px solid rgba(255,255,255,0.2);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449550" y="3908150"/>
            <a:ext cx="7875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.profiletext .imagee {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position: relative;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width: 200px;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   </a:t>
            </a:r>
            <a:endParaRPr sz="1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TOPIC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PROJECT IS CREATING A DYNAMIC AND RESPONSIVE WEBPAGE USING HTML,CSS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TITLE OF MY PROJECT IS </a:t>
            </a:r>
            <a:r>
              <a:rPr lang="en">
                <a:solidFill>
                  <a:srgbClr val="CC0000"/>
                </a:solidFill>
              </a:rPr>
              <a:t>PERSONAL RESUME.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height: 200px;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border-radius: 50%;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overflow: hidden;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369425" y="2204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.profiletext .imagee img {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position: absolute;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top: 0;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left: 0;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width: 100%;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height: 100%;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object-fit: cover;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.profiletext h2 {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color:#fff;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font-size: 1.5em;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margin-top: 20px;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text-transform: uppercase;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text-align: center;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font-weight: 600;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line-height: 1.4em;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4373950" y="3853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.</a:t>
            </a:r>
            <a:endParaRPr sz="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819150" y="88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.profiletext h2 span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font-size: 0.8em;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font-weight: 300;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a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text-decoration: none;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a:visited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text-decoration: none;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padding-top: 40px;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603050" y="2695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"/>
              <a:t>.</a:t>
            </a:r>
            <a:endParaRPr sz="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.title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color: #fff;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text-transform: uppercase;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font-weight: 600;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letter-spacing: 1px;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margin-bottom: 20px;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ul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position: relative;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ul li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position: relative;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margin: 10px 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cursor: pointer;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list-style: none;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</a:endParaRPr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827900" y="3082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"/>
              <a:t>.</a:t>
            </a:r>
            <a:endParaRPr sz="3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669250" y="36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ul li .icon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display: inline-block;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width: 30px;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font-size: 18px;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color: darkcyan;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ul li span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color: #0e31e38f;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font-weight: 300;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.education li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margin-bottom: 15px;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.education h5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font-weight: 500;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.education h4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font-weight: 300;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.education h3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font-weight: 300;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3056950" y="3018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"/>
              <a:t>.</a:t>
            </a:r>
            <a:endParaRPr sz="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583575" y="224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.language .percent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position: relative;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width: 100%;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height: 6px;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display: block;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margin-top: 5px;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background: #081921;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.cinfo .language .percent div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position: absolute;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top: 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left: 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height: 100%;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background: rgb(8, 14, 181);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.container .right_side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position: relative;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background: #2fc8e0a9;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padding: 40px;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.about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</a:t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056975" y="2900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.</a:t>
            </a:r>
            <a:endParaRPr sz="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margin-bottom: 50px;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.about:last-child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margin-bottom: 0;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.title2 {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color: rgba(176, 23, 23, 0.642);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letter-spacing: 1px;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margin-bottom: 10px;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text-transform: uppercase;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}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265050" y="3125700"/>
            <a:ext cx="86139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p {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color: #333;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}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.about .box {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display:flex;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flex-direction: row;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margin: 20px 0;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.about .box .year_company {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min-width: 150px;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230250" y="3307700"/>
            <a:ext cx="86568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.about .box .year_company h5 {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text-transform: uppercase;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color: #333;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font-weight: 600;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.about .box .text h4 {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text-transform: uppercase;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color: #333;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font-size: 16px;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.skills .box {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position: relative;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width: 100px;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display: grid;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grid-template-columns: 150px 1fr;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827875" y="2879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.</a:t>
            </a:r>
            <a:endParaRPr sz="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justify-content: center;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align-items: center;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.skills .box h4 {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text-transform: uppercase;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color: black;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font-weight: 500;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margin-left: 30px;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}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.extrac .box {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position: relative;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  </a:t>
            </a: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OF PERSONAL RESUME IS CREATED WITH HTML CSS AND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 - USED FOR SKELETON AND STATIC PROPERTIES OF WEBPAGE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 - USED FOR FORMATTING,BEAUTIFICATION AND RESPONSIVE WEBPAGE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JAVASCRIPT- USED FOR PRINTING AS PDF FUNCTION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AIM - TO EXHIBIT EXPERIENCE AND ACHIEVEMENTS OF THE STUDENT IN AN INNOVATIVE WAY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STYLING A RESUME ON A WEBPAGE FOR GETTING AN EDGE IN PLACEMENTS FOR INTERNSHIPS AND FULL TIME JOBS.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min-width: 200px;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display: grid;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grid-template-columns: 150px 1fr;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justify-content: center;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align-items: center;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39900" y="2686700"/>
            <a:ext cx="8464200" cy="19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.extrac .box p {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text-transform: uppercase;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color: black;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font-weight: 500;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margin-left: 30px;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   margin: 20px;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}</a:t>
            </a:r>
            <a:endParaRPr sz="4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@media (max-width: 1000px)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{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.container {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    margin: 10px;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    grid-template-columns: repeat(1,1fr);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}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}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@media(max-width: 600px) {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.about.box {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    flex-direction: column;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}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.about .box .year_company {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   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    margin-bottom: 5px;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   }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}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</a:endParaRPr>
          </a:p>
        </p:txBody>
      </p:sp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"/>
              <a:t>.</a:t>
            </a:r>
            <a:endParaRPr sz="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144600" y="224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</p:txBody>
      </p:sp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256975" y="803050"/>
            <a:ext cx="8619300" cy="4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2088"/>
            <a:ext cx="3906200" cy="459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819150" y="1561125"/>
            <a:ext cx="75057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THANK YOU!</a:t>
            </a:r>
            <a:endParaRPr sz="8700"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AND INLINE JS: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/>
              <a:t>&lt;!DOCTYPE html&gt;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/>
              <a:t>&lt;html&gt;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/>
              <a:t>&lt;head&gt;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/>
              <a:t>&lt;title&gt;Resume&lt;/title&gt;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/>
              <a:t>&lt;meta charset="UTF-8"&gt;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/>
              <a:t>&lt;meta name="viewport" content="width=device-width, initial-scale=1"&gt;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79950" y="245425"/>
            <a:ext cx="7505700" cy="4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&lt;link rel="stylesheet" href="https://cdnjs.cloudflare.com/ajax/libs/font-awesome/4.7.0/css/font-awesome.css"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integrity="sha512-5A8nwdMOWrSz20fDsjczgUidUBR8liPYU+WymTZP1lmY9G6Oc7HlZv156XqnsgNUzTyMefFTcsFH/tnJE/+xBg==" crossorigin="anonymous"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referrerpolicy="no-referrer" /&gt;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&lt;link rel="stylesheet" type="text/css" href="styleres.css"&gt;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&lt;link rel="icon" type="image/x-icon" href="/Users/sriram/Downloads/faviconio-logo/logo.png"&gt;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&lt;/head&gt;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&lt;body&gt;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&lt;div class="container"&gt;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&lt;div class="left_side"&gt;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  &lt;div class="profiletext"&gt;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  &lt;div class="imagee"&gt;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  &lt;img src="/Users/sriram/Downloads/profpfp.jpeg"&gt;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  &lt;/div&gt;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  &lt;h2&gt;Sriram Sundar&lt;br&gt;&lt;span&gt;Freshman @ CIT&lt;/span&gt;&lt;/h2&gt;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  &lt;/div&gt;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  &lt;div class="cinfo"&gt;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      &lt;h3 class="title"&gt;Contact Info&lt;/h3&gt;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50"/>
              <a:t>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 sz="141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&lt;li&gt;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class="icon"&gt;&lt;i class="fa fa-phone" aria-hidden="true"&gt;&lt;/i&gt;&lt;/span&gt;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class="text"&gt;+91 7010612106&lt;/span&gt;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&lt;/li&gt;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&lt;li&gt;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class="icon"&gt;&lt;i class="fa fa-envelope" aria-hidden="true"&gt;&lt;/i&gt;&lt;/span&gt;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class="text"&gt;sriramsu64@gmail.com&lt;/span&gt;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&lt;/li&gt;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&lt;li&gt;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class="icon"&gt;&lt;i class="fa fa-github" aria-hidden="true"&gt;&lt;/i&gt;&lt;/span&gt;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class="text"&gt;&lt;a href="https://github.com/codetyri0n"&gt;Github Profile&lt;/span&gt;&lt;/a&gt;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&lt;/li&gt;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&lt;li&gt;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class="icon"&gt;&lt;i class="fa fa-linkedin" aria-hidden="true"&gt;&lt;/i&gt;&lt;/span&gt;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class="text"&gt;&lt;a href="https://www.linkedin.com/in/sriram-sundararajan-2b3790228/" &gt;Linkedin Profile&lt;/span&gt;&lt;/a&gt;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&lt;/li&gt;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&lt;li&gt;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    &lt;span class="icon"&gt;&lt;i class="fa fa-map-marker" aria-hidden="true"&gt;&lt;/i&gt;&lt;/span&gt;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    &lt;span class="text"&gt;Chennai,India&lt;/span&gt;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    &lt;/li&gt;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    &lt;/ul&gt;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E1E1E"/>
                </a:solidFill>
              </a:rPr>
              <a:t>       &lt;/div&gt;</a:t>
            </a:r>
            <a:endParaRPr sz="12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E1E1E"/>
              </a:solidFill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&lt;div class="cinfo"&gt;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&lt;h3 class="title"&gt;Education&lt;/h3&gt;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&lt;ul&gt;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&lt;li&gt;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&lt;span class="icon"&gt;&lt;i class="fa fa-graduation-cap" aria-hidden="true"&gt;&lt;/i&gt;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&lt;/span&gt;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&lt;span class="text"&gt;&lt;h5&gt;2022-2026&lt;/h5&gt;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&lt;h4&gt;B.E. - CSE&lt;/h4&gt;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&lt;/li&gt;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&lt;h4&gt;CIT Chennai&lt;/h4&gt;&lt;/span&gt;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&lt;/li&gt;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&lt;li&gt;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class="icon"&gt;&lt;i class="fa fa-pencil-square-o" aria-hidden="true"&gt;&lt;/i&gt;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&lt;span class="text"&gt;&lt;h5&gt;2022&lt;/h5&gt;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&lt;h4&gt;High School Diploma&lt;/h4&gt;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    &lt;h4&gt;PSBB SSS K.K.Nagar&lt;/h4&gt;&lt;/span&gt;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 &lt;/li&gt;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   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    &lt;/ul&gt;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&lt;/div&gt;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&lt;div class="cinfo"&gt;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&lt;h3 class="title"&gt;Languages&lt;/h3&gt;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&lt;ul&gt;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&lt;li&gt;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30250" y="2140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/>
              <a:t>.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&lt;span class="text"&gt;English&lt;/span&gt;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&lt;span class="percent"&gt;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&lt;div style="width:90%;"&gt;&lt;/div&gt;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&lt;/span&gt;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E1E1E"/>
                </a:solidFill>
              </a:rPr>
              <a:t>       &lt;/li&gt;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E1E1E"/>
              </a:solidFill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&lt;span class="text"&gt;Hindi&lt;/span&gt;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&lt;span class="percent"&gt;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&lt;div style="width:70%;"&gt;&lt;/div&gt;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&lt;/span&gt;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&lt;/li&gt;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&lt;li&gt;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&lt;/ul&gt;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