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855cef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855cef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5855cef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5855cef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5855cef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5855cef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855cef0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855cef0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5855cef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5855cef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5855cef0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5855cef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5855cef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5855cef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5855cef0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5855cef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5855cef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5855cef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855cef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855cef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855cef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855cef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18550" y="1686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TENSORFLOW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2056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urlshortener.bitspace.org.in/fHptD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urlshortener.bitspace.org.in/rZNqq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WITH GPU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TensorFlow operation has both CPU and GPU implementations, by default, the GPU device is prioritized when the operation is assigned. For example,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a file tf.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has both CPU and GPU kernels and on a system with devices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device is selected to run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tf.matmul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unless you explicitly request to run it on another device.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a TensorFlow operation has no corresponding GPU implementation, then the operation falls back to the CPU device. For example, if a file tf.add only has a CPU kernel, on a system with devices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device is selected to run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tf.cast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even if requested to run on the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GPU:0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device.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2773175" y="2334200"/>
            <a:ext cx="82662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 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09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TENSORFLOW 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581125"/>
            <a:ext cx="76887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9">
              <a:solidFill>
                <a:srgbClr val="D6D3CD"/>
              </a:solidFill>
              <a:highlight>
                <a:srgbClr val="0F10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25" y="16293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924" y="1625798"/>
            <a:ext cx="2857501" cy="160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900" y="3357425"/>
            <a:ext cx="3430526" cy="16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63525" y="126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USES OF TENSORFLOW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7850" y="1708000"/>
            <a:ext cx="8660100" cy="3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50" y="1708000"/>
            <a:ext cx="3142701" cy="1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599" y="1708000"/>
            <a:ext cx="3186925" cy="16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925" y="3645975"/>
            <a:ext cx="3994801" cy="1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REQUIRED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TO UTILISE THE FEATURES OF TENSORFLOW IN PYTHON FULLY WE USE A FEW LIBRARIES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FOR VARIOUS PURPOSES.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SOME LIBRARIES THAT ARE ESSENTIAL AND POPULAR ARE :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PANDAS</a:t>
            </a:r>
            <a:br>
              <a:rPr lang="en" sz="1205"/>
            </a:br>
            <a:r>
              <a:rPr lang="en" sz="1205"/>
              <a:t>KERAS</a:t>
            </a:r>
            <a:br>
              <a:rPr lang="en" sz="1205"/>
            </a:br>
            <a:r>
              <a:rPr lang="en" sz="1205"/>
              <a:t>SEABORN</a:t>
            </a:r>
            <a:br>
              <a:rPr lang="en" sz="1205"/>
            </a:br>
            <a:r>
              <a:rPr lang="en" sz="1205"/>
              <a:t>NUMPY</a:t>
            </a:r>
            <a:br>
              <a:rPr lang="en" sz="1205"/>
            </a:br>
            <a:r>
              <a:rPr lang="en" sz="1205"/>
              <a:t>SCIKIT - LEARN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PYTORCH</a:t>
            </a:r>
            <a:endParaRPr sz="12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-26294" l="0" r="-25328" t="0"/>
          <a:stretch/>
        </p:blipFill>
        <p:spPr>
          <a:xfrm>
            <a:off x="563550" y="1737275"/>
            <a:ext cx="2997999" cy="13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800" y="1472799"/>
            <a:ext cx="5026397" cy="17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250" y="3096700"/>
            <a:ext cx="3113425" cy="18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9434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6D3CD"/>
              </a:solidFill>
              <a:highlight>
                <a:srgbClr val="0F10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2" y="1942072"/>
            <a:ext cx="3643950" cy="15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600" y="1853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29650" y="119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" y="1672800"/>
            <a:ext cx="1938400" cy="19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837" y="1799288"/>
            <a:ext cx="2996323" cy="168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525" y="1758738"/>
            <a:ext cx="3140474" cy="1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1853850"/>
            <a:ext cx="2953925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550" y="1781455"/>
            <a:ext cx="4026525" cy="235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OWN MODEL USING TENSORFLOW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There are five main processes when we handle machine learning models.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They are: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1.Importing Dependencies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2.Loading the training and test datasets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3.Normalising the data.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604"/>
              <a:t>4.Compiling and building the model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604"/>
              <a:t>5.Training the model</a:t>
            </a:r>
            <a:endParaRPr sz="160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