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9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C72A-43C5-49B1-8A62-85D0BB4909E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flipH="1">
            <a:off x="5374093" y="1958900"/>
            <a:ext cx="1367614" cy="13676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>
            <a:off x="5029200" y="3743837"/>
            <a:ext cx="2057400" cy="88117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239865" y="294166"/>
            <a:ext cx="4330850" cy="4330850"/>
          </a:xfrm>
          <a:prstGeom prst="star5">
            <a:avLst>
              <a:gd name="adj" fmla="val 26003"/>
              <a:gd name="hf" fmla="val 105146"/>
              <a:gd name="vf" fmla="val 110557"/>
            </a:avLst>
          </a:prstGeom>
          <a:solidFill>
            <a:srgbClr val="9B4DCA"/>
          </a:solidFill>
          <a:ln w="127000">
            <a:solidFill>
              <a:srgbClr val="9B4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545085" y="268878"/>
            <a:ext cx="4330850" cy="4330850"/>
          </a:xfrm>
          <a:prstGeom prst="star5">
            <a:avLst>
              <a:gd name="adj" fmla="val 26003"/>
              <a:gd name="hf" fmla="val 105146"/>
              <a:gd name="vf" fmla="val 110557"/>
            </a:avLst>
          </a:prstGeom>
          <a:solidFill>
            <a:schemeClr val="bg1"/>
          </a:solidFill>
          <a:ln w="190500">
            <a:solidFill>
              <a:srgbClr val="9B4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892475" y="1513366"/>
            <a:ext cx="4330850" cy="4330850"/>
          </a:xfrm>
          <a:prstGeom prst="star5">
            <a:avLst>
              <a:gd name="adj" fmla="val 26003"/>
              <a:gd name="hf" fmla="val 105146"/>
              <a:gd name="vf" fmla="val 110557"/>
            </a:avLst>
          </a:prstGeom>
          <a:blipFill dpi="0" rotWithShape="1">
            <a:blip r:embed="rId2"/>
            <a:srcRect/>
            <a:stretch>
              <a:fillRect r="50000"/>
            </a:stretch>
          </a:blipFill>
          <a:ln w="190500">
            <a:solidFill>
              <a:srgbClr val="9B4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Frilya Celine</dc:creator>
  <cp:lastModifiedBy>Karen Frilya Celine</cp:lastModifiedBy>
  <cp:revision>3</cp:revision>
  <dcterms:created xsi:type="dcterms:W3CDTF">2019-06-01T09:13:21Z</dcterms:created>
  <dcterms:modified xsi:type="dcterms:W3CDTF">2019-07-04T09:44:12Z</dcterms:modified>
</cp:coreProperties>
</file>