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sealed-cla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Abstraction can be achieved using abstract classes in C#.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can be achieved with either abstract classes or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6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 </a:t>
            </a:r>
            <a:r>
              <a:rPr lang="en-US" b="1" dirty="0"/>
              <a:t>abstraction</a:t>
            </a:r>
            <a:r>
              <a:rPr lang="en-US" dirty="0"/>
              <a:t> is the process of hiding certain details and showing only essential information to the user.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Abstraction </a:t>
            </a:r>
            <a:r>
              <a:rPr lang="en-US" b="1" dirty="0"/>
              <a:t>can be achieved with either abstract classes</a:t>
            </a:r>
            <a:r>
              <a:rPr lang="en-US" dirty="0"/>
              <a:t> </a:t>
            </a:r>
            <a:r>
              <a:rPr lang="en-US" dirty="0" smtClean="0"/>
              <a:t>OR </a:t>
            </a:r>
            <a:r>
              <a:rPr lang="en-US" b="1" dirty="0"/>
              <a:t> </a:t>
            </a:r>
            <a:r>
              <a:rPr lang="en-US" b="1" dirty="0" smtClean="0"/>
              <a:t>interfaces</a:t>
            </a:r>
          </a:p>
          <a:p>
            <a:r>
              <a:rPr lang="en-US" b="1" dirty="0"/>
              <a:t>abstract </a:t>
            </a:r>
            <a:r>
              <a:rPr lang="en-US" dirty="0" smtClean="0"/>
              <a:t>keyword </a:t>
            </a:r>
            <a:r>
              <a:rPr lang="en-US" dirty="0"/>
              <a:t>is used for classes and </a:t>
            </a:r>
            <a:r>
              <a:rPr lang="en-US" dirty="0" smtClean="0"/>
              <a:t>methods.</a:t>
            </a:r>
          </a:p>
          <a:p>
            <a:r>
              <a:rPr lang="en-US" b="1" dirty="0"/>
              <a:t>Abstract class:</a:t>
            </a:r>
            <a:r>
              <a:rPr lang="en-US" dirty="0"/>
              <a:t> is a restricted class that cannot be used to </a:t>
            </a:r>
            <a:r>
              <a:rPr lang="en-US" dirty="0" smtClean="0"/>
              <a:t>create objects (</a:t>
            </a:r>
            <a:r>
              <a:rPr lang="en-US" dirty="0"/>
              <a:t>to access it, it must be inherited from another class</a:t>
            </a:r>
            <a:r>
              <a:rPr lang="en-US" dirty="0" smtClean="0"/>
              <a:t>)</a:t>
            </a:r>
          </a:p>
          <a:p>
            <a:r>
              <a:rPr lang="en-US" b="1" dirty="0"/>
              <a:t>Abstract method:</a:t>
            </a:r>
            <a:r>
              <a:rPr lang="en-US" dirty="0"/>
              <a:t> can only be used in an abstract class, and it does not have a body. The body is provided by the derived class (inherited from).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0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An </a:t>
            </a:r>
            <a:r>
              <a:rPr lang="en-US" dirty="0"/>
              <a:t>abstract class can have both abstract and regular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2. </a:t>
            </a:r>
            <a:r>
              <a:rPr lang="en-US" dirty="0"/>
              <a:t>t is not possible to create an object of the </a:t>
            </a:r>
            <a:r>
              <a:rPr lang="en-US" dirty="0" smtClean="0"/>
              <a:t>ABSTARCT class </a:t>
            </a:r>
          </a:p>
          <a:p>
            <a:r>
              <a:rPr lang="en-US" dirty="0" smtClean="0"/>
              <a:t>3. Class </a:t>
            </a:r>
            <a:r>
              <a:rPr lang="en-US" dirty="0"/>
              <a:t>that contains the abstract keyword with some of its methods(not all abstract method) is known as an </a:t>
            </a:r>
            <a:r>
              <a:rPr lang="en-US" b="1" dirty="0"/>
              <a:t>Abstract Base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/>
              <a:t>Class that contains the abstract keyword with all of its methods is known as pure Abstract Base Class.</a:t>
            </a:r>
          </a:p>
          <a:p>
            <a:pPr fontAlgn="base"/>
            <a:r>
              <a:rPr lang="en-US" dirty="0" smtClean="0"/>
              <a:t>5. You </a:t>
            </a:r>
            <a:r>
              <a:rPr lang="en-US" dirty="0"/>
              <a:t>are not allowed to declare the abstract methods outside the abstract class.</a:t>
            </a:r>
          </a:p>
          <a:p>
            <a:pPr fontAlgn="base"/>
            <a:r>
              <a:rPr lang="en-US" dirty="0" smtClean="0"/>
              <a:t>6. You </a:t>
            </a:r>
            <a:r>
              <a:rPr lang="en-US" dirty="0"/>
              <a:t>are not allowed to declare abstract class as </a:t>
            </a:r>
            <a:r>
              <a:rPr lang="en-US" u="sng" dirty="0">
                <a:hlinkClick r:id="rId2"/>
              </a:rPr>
              <a:t>Sealed Class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Advantages of 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reduces the complexity of viewing the things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Avoids code duplication and increases reusability.</a:t>
            </a:r>
          </a:p>
          <a:p>
            <a:pPr fontAlgn="base"/>
            <a:r>
              <a:rPr lang="en-US" dirty="0"/>
              <a:t>Helps to increase security of an application or program as only important details are provided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3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 </a:t>
            </a:r>
            <a:r>
              <a:rPr lang="en-US" b="1" dirty="0" smtClean="0"/>
              <a:t>Vs </a:t>
            </a:r>
            <a:r>
              <a:rPr lang="en-US" b="1" dirty="0"/>
              <a:t>Data Abstraction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Encapsulation </a:t>
            </a:r>
            <a:r>
              <a:rPr lang="en-US" b="1" dirty="0" smtClean="0"/>
              <a:t>: </a:t>
            </a:r>
            <a:r>
              <a:rPr lang="en-US" u="sng" dirty="0"/>
              <a:t> </a:t>
            </a:r>
            <a:r>
              <a:rPr lang="en-US" dirty="0"/>
              <a:t>is data hiding(information hiding) while Abstraction is detail hiding(implementation hiding).</a:t>
            </a:r>
          </a:p>
          <a:p>
            <a:pPr fontAlgn="base"/>
            <a:r>
              <a:rPr lang="en-US" dirty="0"/>
              <a:t>While encapsulation groups together data and methods that act upon the data, data abstraction deals with exposing to the user and hiding the details of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9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94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Abstraction can be achieved using abstract classes in C#.</vt:lpstr>
      <vt:lpstr>WHAT IS abstraction</vt:lpstr>
      <vt:lpstr>IMPORTANT NOTES</vt:lpstr>
      <vt:lpstr>Advantages of Abstraction</vt:lpstr>
      <vt:lpstr>Encapsulation Vs Data Abstraction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can be achieved using abstract classes in C#.</dc:title>
  <dc:creator>ravindra mishra</dc:creator>
  <cp:lastModifiedBy>ravindra mishra</cp:lastModifiedBy>
  <cp:revision>2</cp:revision>
  <dcterms:created xsi:type="dcterms:W3CDTF">2021-08-11T10:46:43Z</dcterms:created>
  <dcterms:modified xsi:type="dcterms:W3CDTF">2021-08-11T11:20:31Z</dcterms:modified>
</cp:coreProperties>
</file>