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7/29/2021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7/29/2021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7/29/2021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7/29/2021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7/29/2021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7/29/2021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7/29/2021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7/29/2021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7/29/2021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7/29/2021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7/29/2021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7/29/2021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7/29/2021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7/29/2021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7/29/2021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7/29/2021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7/29/2021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7/29/2021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Class 3</a:t>
            </a:r>
            <a:r>
              <a:rPr lang="en-US" baseline="30000" dirty="0" smtClean="0"/>
              <a:t>rd</a:t>
            </a:r>
            <a:r>
              <a:rPr lang="en-US" dirty="0" smtClean="0"/>
              <a:t> c#</a:t>
            </a:r>
            <a:endParaRPr lang="en-US" dirty="0"/>
          </a:p>
        </p:txBody>
      </p:sp>
      <p:sp>
        <p:nvSpPr>
          <p:cNvPr id="3" name="Subtitle 2"/>
          <p:cNvSpPr>
            <a:spLocks noGrp="1"/>
          </p:cNvSpPr>
          <p:nvPr>
            <p:ph type="subTitle" idx="1"/>
          </p:nvPr>
        </p:nvSpPr>
        <p:spPr/>
        <p:txBody>
          <a:bodyPr/>
          <a:lstStyle/>
          <a:p>
            <a:r>
              <a:rPr lang="en-US" dirty="0"/>
              <a:t>C# </a:t>
            </a:r>
            <a:r>
              <a:rPr lang="en-US" dirty="0" smtClean="0"/>
              <a:t>Function</a:t>
            </a:r>
            <a:endParaRPr lang="en-US" dirty="0"/>
          </a:p>
          <a:p>
            <a:endParaRPr lang="en-US" dirty="0"/>
          </a:p>
        </p:txBody>
      </p:sp>
    </p:spTree>
    <p:extLst>
      <p:ext uri="{BB962C8B-B14F-4D97-AF65-F5344CB8AC3E}">
        <p14:creationId xmlns:p14="http://schemas.microsoft.com/office/powerpoint/2010/main" val="968850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a:t>Function</a:t>
            </a:r>
          </a:p>
        </p:txBody>
      </p:sp>
      <p:sp>
        <p:nvSpPr>
          <p:cNvPr id="3" name="Content Placeholder 2"/>
          <p:cNvSpPr>
            <a:spLocks noGrp="1"/>
          </p:cNvSpPr>
          <p:nvPr>
            <p:ph idx="1"/>
          </p:nvPr>
        </p:nvSpPr>
        <p:spPr/>
        <p:txBody>
          <a:bodyPr/>
          <a:lstStyle/>
          <a:p>
            <a:r>
              <a:rPr lang="en-US" dirty="0"/>
              <a:t>Function is a block of code that has a signature. Function is used to execute statements specified in the code block. A function consists of the following components:</a:t>
            </a:r>
          </a:p>
          <a:p>
            <a:r>
              <a:rPr lang="en-US" b="1" dirty="0"/>
              <a:t>Function name:</a:t>
            </a:r>
            <a:r>
              <a:rPr lang="en-US" dirty="0"/>
              <a:t> It is a unique name that is used to make Function call.</a:t>
            </a:r>
          </a:p>
          <a:p>
            <a:r>
              <a:rPr lang="en-US" b="1" dirty="0"/>
              <a:t>Return type:</a:t>
            </a:r>
            <a:r>
              <a:rPr lang="en-US" dirty="0"/>
              <a:t> It is used to specify the data type of function return value.</a:t>
            </a:r>
          </a:p>
          <a:p>
            <a:r>
              <a:rPr lang="en-US" b="1" dirty="0"/>
              <a:t>Body:</a:t>
            </a:r>
            <a:r>
              <a:rPr lang="en-US" dirty="0"/>
              <a:t> It is a block that contains executable statements.</a:t>
            </a:r>
          </a:p>
          <a:p>
            <a:endParaRPr lang="en-US" dirty="0"/>
          </a:p>
        </p:txBody>
      </p:sp>
    </p:spTree>
    <p:extLst>
      <p:ext uri="{BB962C8B-B14F-4D97-AF65-F5344CB8AC3E}">
        <p14:creationId xmlns:p14="http://schemas.microsoft.com/office/powerpoint/2010/main" val="2117516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of method</a:t>
            </a:r>
            <a:endParaRPr lang="en-US" dirty="0"/>
          </a:p>
        </p:txBody>
      </p:sp>
      <p:pic>
        <p:nvPicPr>
          <p:cNvPr id="3074" name="Picture 2" descr="https://media.geeksforgeeks.org/wp-content/uploads/methods-in-java.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67362" y="2873174"/>
            <a:ext cx="6001588" cy="2876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168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In C# a method declaration consists of the following components as follows :</a:t>
            </a:r>
            <a:br>
              <a:rPr lang="en-US" sz="1800" dirty="0"/>
            </a:br>
            <a:endParaRPr lang="en-US" sz="1800" dirty="0"/>
          </a:p>
        </p:txBody>
      </p:sp>
      <p:sp>
        <p:nvSpPr>
          <p:cNvPr id="3" name="Content Placeholder 2"/>
          <p:cNvSpPr>
            <a:spLocks noGrp="1"/>
          </p:cNvSpPr>
          <p:nvPr>
            <p:ph idx="1"/>
          </p:nvPr>
        </p:nvSpPr>
        <p:spPr/>
        <p:txBody>
          <a:bodyPr>
            <a:normAutofit fontScale="92500" lnSpcReduction="10000"/>
          </a:bodyPr>
          <a:lstStyle/>
          <a:p>
            <a:pPr fontAlgn="base"/>
            <a:r>
              <a:rPr lang="en-US" b="1" dirty="0" smtClean="0"/>
              <a:t>Modifier </a:t>
            </a:r>
            <a:r>
              <a:rPr lang="en-US" b="1" dirty="0"/>
              <a:t>:</a:t>
            </a:r>
            <a:r>
              <a:rPr lang="en-US" dirty="0"/>
              <a:t> It defines access type of the method i.e. from where it can be accessed in your application. In C# there are Public, Protected, Private access modifiers.</a:t>
            </a:r>
          </a:p>
          <a:p>
            <a:pPr fontAlgn="base"/>
            <a:r>
              <a:rPr lang="en-US" b="1" dirty="0"/>
              <a:t>Name of the Method :</a:t>
            </a:r>
            <a:r>
              <a:rPr lang="en-US" dirty="0"/>
              <a:t> It describes the name of the user defined method by which the user calls it or refer it. </a:t>
            </a:r>
            <a:r>
              <a:rPr lang="en-US" dirty="0" err="1"/>
              <a:t>Eg</a:t>
            </a:r>
            <a:r>
              <a:rPr lang="en-US" dirty="0"/>
              <a:t>. </a:t>
            </a:r>
            <a:r>
              <a:rPr lang="en-US" b="1" dirty="0" err="1"/>
              <a:t>GetName</a:t>
            </a:r>
            <a:r>
              <a:rPr lang="en-US" b="1" dirty="0"/>
              <a:t>()</a:t>
            </a:r>
            <a:endParaRPr lang="en-US" dirty="0"/>
          </a:p>
          <a:p>
            <a:pPr fontAlgn="base"/>
            <a:r>
              <a:rPr lang="en-US" b="1" dirty="0"/>
              <a:t>Return type:</a:t>
            </a:r>
            <a:r>
              <a:rPr lang="en-US" dirty="0"/>
              <a:t> It defines the data type returned by the method. It depends upon user as it may also return void value </a:t>
            </a:r>
            <a:r>
              <a:rPr lang="en-US" dirty="0" err="1"/>
              <a:t>i.e</a:t>
            </a:r>
            <a:r>
              <a:rPr lang="en-US" dirty="0"/>
              <a:t> return nothing</a:t>
            </a:r>
          </a:p>
          <a:p>
            <a:pPr fontAlgn="base"/>
            <a:r>
              <a:rPr lang="en-US" b="1" dirty="0"/>
              <a:t>Body of the Method :</a:t>
            </a:r>
            <a:r>
              <a:rPr lang="en-US" dirty="0"/>
              <a:t> It refers to the line of code of tasks to be performed by the method during its execution. It is enclosed between braces.</a:t>
            </a:r>
          </a:p>
          <a:p>
            <a:pPr fontAlgn="base"/>
            <a:r>
              <a:rPr lang="en-US" b="1" dirty="0"/>
              <a:t>Parameter list :</a:t>
            </a:r>
            <a:r>
              <a:rPr lang="en-US" dirty="0"/>
              <a:t> Comma separated list of the input parameters are defined, preceded with their data type, within the enclosed parenthesis. If there are no parameters, then empty parentheses () have to use out.</a:t>
            </a:r>
          </a:p>
          <a:p>
            <a:endParaRPr lang="en-US" dirty="0"/>
          </a:p>
        </p:txBody>
      </p:sp>
    </p:spTree>
    <p:extLst>
      <p:ext uri="{BB962C8B-B14F-4D97-AF65-F5344CB8AC3E}">
        <p14:creationId xmlns:p14="http://schemas.microsoft.com/office/powerpoint/2010/main" val="775211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signature</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signatures </a:t>
            </a:r>
            <a:r>
              <a:rPr lang="en-US" b="1" dirty="0"/>
              <a:t>enable the overloading mechanism of members in classes, </a:t>
            </a:r>
            <a:r>
              <a:rPr lang="en-US" b="1" dirty="0" err="1"/>
              <a:t>structs</a:t>
            </a:r>
            <a:r>
              <a:rPr lang="en-US" b="1" dirty="0"/>
              <a:t>, and interfaces.</a:t>
            </a:r>
            <a:r>
              <a:rPr lang="en-US" dirty="0"/>
              <a:t/>
            </a:r>
            <a:br>
              <a:rPr lang="en-US" dirty="0"/>
            </a:br>
            <a:r>
              <a:rPr lang="en-US" dirty="0"/>
              <a:t/>
            </a:r>
            <a:br>
              <a:rPr lang="en-US" dirty="0"/>
            </a:br>
            <a:r>
              <a:rPr lang="en-US" dirty="0" smtClean="0"/>
              <a:t>1. </a:t>
            </a:r>
            <a:r>
              <a:rPr lang="en-US" b="1" u="sng" dirty="0" smtClean="0"/>
              <a:t>A </a:t>
            </a:r>
            <a:r>
              <a:rPr lang="en-US" b="1" u="sng" dirty="0"/>
              <a:t>method signature </a:t>
            </a:r>
            <a:r>
              <a:rPr lang="en-US" dirty="0"/>
              <a:t>consists of the name of the method and the type and kind, such as value or reference. A method signature does not include the return type, nor does it include the params modifier that may be specified for the last parameter.</a:t>
            </a:r>
            <a:r>
              <a:rPr lang="en-US" dirty="0"/>
              <a:t/>
            </a:r>
            <a:br>
              <a:rPr lang="en-US" dirty="0"/>
            </a:br>
            <a:r>
              <a:rPr lang="en-US" dirty="0"/>
              <a:t/>
            </a:r>
            <a:br>
              <a:rPr lang="en-US" dirty="0"/>
            </a:br>
            <a:r>
              <a:rPr lang="en-US" dirty="0" smtClean="0"/>
              <a:t>2. A </a:t>
            </a:r>
            <a:r>
              <a:rPr lang="en-US" b="1" u="sng" dirty="0"/>
              <a:t>constructor signature </a:t>
            </a:r>
            <a:r>
              <a:rPr lang="en-US" dirty="0"/>
              <a:t>consists of the type and kind, such as value or reference. A constructor signature does not include the params modifier that may be specified for the last parameter.</a:t>
            </a:r>
            <a:r>
              <a:rPr lang="en-US" dirty="0"/>
              <a:t/>
            </a:r>
            <a:br>
              <a:rPr lang="en-US" dirty="0"/>
            </a:br>
            <a:r>
              <a:rPr lang="en-US" dirty="0"/>
              <a:t/>
            </a:r>
            <a:br>
              <a:rPr lang="en-US" dirty="0"/>
            </a:br>
            <a:r>
              <a:rPr lang="en-US" dirty="0" smtClean="0"/>
              <a:t>3. An </a:t>
            </a:r>
            <a:r>
              <a:rPr lang="en-US" b="1" u="sng" dirty="0"/>
              <a:t>indexer signature </a:t>
            </a:r>
            <a:r>
              <a:rPr lang="en-US" dirty="0"/>
              <a:t>consists of the type. An indexer signature does not include the element type.</a:t>
            </a:r>
            <a:r>
              <a:rPr lang="en-US" dirty="0"/>
              <a:t/>
            </a:r>
            <a:br>
              <a:rPr lang="en-US" dirty="0"/>
            </a:br>
            <a:r>
              <a:rPr lang="en-US" dirty="0"/>
              <a:t/>
            </a:r>
            <a:br>
              <a:rPr lang="en-US" dirty="0"/>
            </a:br>
            <a:r>
              <a:rPr lang="en-US" dirty="0" smtClean="0"/>
              <a:t>4. An </a:t>
            </a:r>
            <a:r>
              <a:rPr lang="en-US" b="1" u="sng" dirty="0"/>
              <a:t>operator signature</a:t>
            </a:r>
            <a:r>
              <a:rPr lang="en-US" b="1" dirty="0"/>
              <a:t> </a:t>
            </a:r>
            <a:r>
              <a:rPr lang="en-US" dirty="0"/>
              <a:t>consists of the name of the operator and the type. An operator signature does not include the result type.</a:t>
            </a:r>
            <a:r>
              <a:rPr lang="en-US" dirty="0"/>
              <a:t/>
            </a:r>
            <a:br>
              <a:rPr lang="en-US" dirty="0"/>
            </a:br>
            <a:r>
              <a:rPr lang="en-US" dirty="0"/>
              <a:t>.</a:t>
            </a:r>
          </a:p>
        </p:txBody>
      </p:sp>
    </p:spTree>
    <p:extLst>
      <p:ext uri="{BB962C8B-B14F-4D97-AF65-F5344CB8AC3E}">
        <p14:creationId xmlns:p14="http://schemas.microsoft.com/office/powerpoint/2010/main" val="3663013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t>
            </a:r>
            <a:r>
              <a:rPr lang="en-US" dirty="0" smtClean="0"/>
              <a:t>xamples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             void</a:t>
            </a:r>
            <a:r>
              <a:rPr lang="en-US" dirty="0"/>
              <a:t> MyFunc(); // MyFunc ()</a:t>
            </a:r>
            <a:br>
              <a:rPr lang="en-US" dirty="0"/>
            </a:br>
            <a:r>
              <a:rPr lang="en-US" dirty="0"/>
              <a:t/>
            </a:r>
            <a:br>
              <a:rPr lang="en-US" dirty="0"/>
            </a:br>
            <a:r>
              <a:rPr lang="en-US" dirty="0"/>
              <a:t>            void MyFunc(int x); // MyFunc (int)</a:t>
            </a:r>
            <a:br>
              <a:rPr lang="en-US" dirty="0"/>
            </a:br>
            <a:r>
              <a:rPr lang="en-US" dirty="0"/>
              <a:t/>
            </a:r>
            <a:br>
              <a:rPr lang="en-US" dirty="0"/>
            </a:br>
            <a:r>
              <a:rPr lang="en-US" dirty="0"/>
              <a:t>            void MyFunc(ref int x); // MyFunc (ref int)</a:t>
            </a:r>
            <a:br>
              <a:rPr lang="en-US" dirty="0"/>
            </a:br>
            <a:r>
              <a:rPr lang="en-US" dirty="0"/>
              <a:t/>
            </a:r>
            <a:br>
              <a:rPr lang="en-US" dirty="0"/>
            </a:br>
            <a:r>
              <a:rPr lang="en-US" dirty="0"/>
              <a:t>            void MyFunc(out int x); // MyFunc (out int)</a:t>
            </a:r>
            <a:br>
              <a:rPr lang="en-US" dirty="0"/>
            </a:br>
            <a:r>
              <a:rPr lang="en-US" dirty="0"/>
              <a:t/>
            </a:r>
            <a:br>
              <a:rPr lang="en-US" dirty="0"/>
            </a:br>
            <a:r>
              <a:rPr lang="en-US" dirty="0"/>
              <a:t>            void MyFunc(int x, int y); // MyFunc (int, int)</a:t>
            </a:r>
            <a:br>
              <a:rPr lang="en-US" dirty="0"/>
            </a:br>
            <a:r>
              <a:rPr lang="en-US" dirty="0"/>
              <a:t/>
            </a:r>
            <a:br>
              <a:rPr lang="en-US" dirty="0"/>
            </a:br>
            <a:r>
              <a:rPr lang="en-US" dirty="0"/>
              <a:t>            int MyFunc(string s); // MyFunc (string)</a:t>
            </a:r>
            <a:br>
              <a:rPr lang="en-US" dirty="0"/>
            </a:br>
            <a:r>
              <a:rPr lang="en-US" dirty="0"/>
              <a:t/>
            </a:r>
            <a:br>
              <a:rPr lang="en-US" dirty="0"/>
            </a:br>
            <a:r>
              <a:rPr lang="en-US" dirty="0"/>
              <a:t>            int MyFunc(int x); // MyFunc (int)</a:t>
            </a:r>
            <a:br>
              <a:rPr lang="en-US" dirty="0"/>
            </a:br>
            <a:r>
              <a:rPr lang="en-US" dirty="0"/>
              <a:t/>
            </a:r>
            <a:br>
              <a:rPr lang="en-US" dirty="0"/>
            </a:br>
            <a:r>
              <a:rPr lang="en-US" dirty="0"/>
              <a:t>            void MyFunc(string[] a); // MyFunc (string[])</a:t>
            </a:r>
            <a:br>
              <a:rPr lang="en-US" dirty="0"/>
            </a:br>
            <a:r>
              <a:rPr lang="en-US" dirty="0"/>
              <a:t/>
            </a:r>
            <a:br>
              <a:rPr lang="en-US" dirty="0"/>
            </a:br>
            <a:r>
              <a:rPr lang="en-US" dirty="0"/>
              <a:t>            void MyFunc(params string[] a); // MyFunc (string[])</a:t>
            </a:r>
            <a:endParaRPr lang="en-US" dirty="0"/>
          </a:p>
        </p:txBody>
      </p:sp>
    </p:spTree>
    <p:extLst>
      <p:ext uri="{BB962C8B-B14F-4D97-AF65-F5344CB8AC3E}">
        <p14:creationId xmlns:p14="http://schemas.microsoft.com/office/powerpoint/2010/main" val="1762513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3" name="Content Placeholder 2"/>
          <p:cNvSpPr>
            <a:spLocks noGrp="1"/>
          </p:cNvSpPr>
          <p:nvPr>
            <p:ph idx="1"/>
          </p:nvPr>
        </p:nvSpPr>
        <p:spPr/>
        <p:txBody>
          <a:bodyPr/>
          <a:lstStyle/>
          <a:p>
            <a:r>
              <a:rPr lang="en-US" dirty="0"/>
              <a:t>The ref and out parameter modifiers are part of a signature. MyFunc(int), MyFunc(ref int), and MyFunc(out int) are all unique signatures. The return type and the params modifier are not part of a signature, and it is not possible to overload based solely on return type or on the inclusion or exclusion of the params modifier.</a:t>
            </a:r>
            <a:r>
              <a:rPr lang="en-US" dirty="0"/>
              <a:t/>
            </a:r>
            <a:br>
              <a:rPr lang="en-US" dirty="0"/>
            </a:br>
            <a:r>
              <a:rPr lang="en-US" dirty="0"/>
              <a:t/>
            </a:r>
            <a:br>
              <a:rPr lang="en-US" dirty="0"/>
            </a:br>
            <a:r>
              <a:rPr lang="en-US" dirty="0"/>
              <a:t>Notice that there are some errors for the methods that contain duplicate signatures like MyFunc(int) and MyFunc(string[]) whose multiple signatures differ only by return type.</a:t>
            </a:r>
            <a:endParaRPr lang="en-US" dirty="0"/>
          </a:p>
        </p:txBody>
      </p:sp>
    </p:spTree>
    <p:extLst>
      <p:ext uri="{BB962C8B-B14F-4D97-AF65-F5344CB8AC3E}">
        <p14:creationId xmlns:p14="http://schemas.microsoft.com/office/powerpoint/2010/main" val="1043488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method or function</a:t>
            </a:r>
            <a:endParaRPr lang="en-US" dirty="0"/>
          </a:p>
        </p:txBody>
      </p:sp>
      <p:sp>
        <p:nvSpPr>
          <p:cNvPr id="3" name="Content Placeholder 2"/>
          <p:cNvSpPr>
            <a:spLocks noGrp="1"/>
          </p:cNvSpPr>
          <p:nvPr>
            <p:ph idx="1"/>
          </p:nvPr>
        </p:nvSpPr>
        <p:spPr/>
        <p:txBody>
          <a:bodyPr/>
          <a:lstStyle/>
          <a:p>
            <a:r>
              <a:rPr lang="en-US" dirty="0" smtClean="0"/>
              <a:t>1. </a:t>
            </a:r>
            <a:r>
              <a:rPr lang="en-US" b="1" dirty="0" smtClean="0"/>
              <a:t>Without </a:t>
            </a:r>
            <a:r>
              <a:rPr lang="en-US" b="1" dirty="0"/>
              <a:t>Parameters &amp; Without Return </a:t>
            </a:r>
            <a:r>
              <a:rPr lang="en-US" b="1" dirty="0" smtClean="0"/>
              <a:t>Type</a:t>
            </a:r>
          </a:p>
          <a:p>
            <a:r>
              <a:rPr lang="en-US" b="1" dirty="0" smtClean="0"/>
              <a:t>2. </a:t>
            </a:r>
            <a:r>
              <a:rPr lang="en-US" b="1" dirty="0"/>
              <a:t>Without Parameters &amp; With Return Value </a:t>
            </a:r>
            <a:r>
              <a:rPr lang="en-US" b="1" dirty="0" smtClean="0"/>
              <a:t>Type</a:t>
            </a:r>
          </a:p>
          <a:p>
            <a:r>
              <a:rPr lang="en-US" b="1" dirty="0" smtClean="0"/>
              <a:t>3.</a:t>
            </a:r>
            <a:r>
              <a:rPr lang="en-US" b="1" dirty="0"/>
              <a:t> </a:t>
            </a:r>
            <a:r>
              <a:rPr lang="en-US" b="1" dirty="0" smtClean="0"/>
              <a:t>With </a:t>
            </a:r>
            <a:r>
              <a:rPr lang="en-US" b="1" dirty="0"/>
              <a:t>Parameters &amp; Without Return Value </a:t>
            </a:r>
            <a:r>
              <a:rPr lang="en-US" b="1" dirty="0" smtClean="0"/>
              <a:t>Type</a:t>
            </a:r>
          </a:p>
          <a:p>
            <a:r>
              <a:rPr lang="en-US" b="1" dirty="0" smtClean="0"/>
              <a:t>4.</a:t>
            </a:r>
            <a:r>
              <a:rPr lang="en-US" b="1" dirty="0"/>
              <a:t> </a:t>
            </a:r>
            <a:r>
              <a:rPr lang="en-US" b="1" dirty="0" smtClean="0"/>
              <a:t>With </a:t>
            </a:r>
            <a:r>
              <a:rPr lang="en-US" b="1" dirty="0"/>
              <a:t>Parameters &amp; </a:t>
            </a:r>
            <a:r>
              <a:rPr lang="en-US" b="1" dirty="0" smtClean="0"/>
              <a:t>With </a:t>
            </a:r>
            <a:r>
              <a:rPr lang="en-US" b="1" dirty="0"/>
              <a:t>Return Value </a:t>
            </a:r>
            <a:r>
              <a:rPr lang="en-US" b="1" dirty="0" smtClean="0"/>
              <a:t>Type</a:t>
            </a:r>
          </a:p>
        </p:txBody>
      </p:sp>
    </p:spTree>
    <p:extLst>
      <p:ext uri="{BB962C8B-B14F-4D97-AF65-F5344CB8AC3E}">
        <p14:creationId xmlns:p14="http://schemas.microsoft.com/office/powerpoint/2010/main" val="2373367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using the Methods :</a:t>
            </a:r>
            <a:endParaRPr lang="en-US" dirty="0"/>
          </a:p>
        </p:txBody>
      </p:sp>
      <p:sp>
        <p:nvSpPr>
          <p:cNvPr id="3" name="Content Placeholder 2"/>
          <p:cNvSpPr>
            <a:spLocks noGrp="1"/>
          </p:cNvSpPr>
          <p:nvPr>
            <p:ph idx="1"/>
          </p:nvPr>
        </p:nvSpPr>
        <p:spPr/>
        <p:txBody>
          <a:bodyPr/>
          <a:lstStyle/>
          <a:p>
            <a:pPr fontAlgn="base"/>
            <a:r>
              <a:rPr lang="en-US" dirty="0"/>
              <a:t/>
            </a:r>
            <a:br>
              <a:rPr lang="en-US" dirty="0"/>
            </a:br>
            <a:r>
              <a:rPr lang="en-US" dirty="0"/>
              <a:t>There are many advantages of using methods. Some of them are listed below:</a:t>
            </a:r>
          </a:p>
          <a:p>
            <a:pPr fontAlgn="base"/>
            <a:r>
              <a:rPr lang="en-US" dirty="0" smtClean="0"/>
              <a:t>1. It </a:t>
            </a:r>
            <a:r>
              <a:rPr lang="en-US" dirty="0"/>
              <a:t>makes the program well structured.</a:t>
            </a:r>
          </a:p>
          <a:p>
            <a:pPr fontAlgn="base"/>
            <a:r>
              <a:rPr lang="en-US" dirty="0" smtClean="0"/>
              <a:t>2. Methods </a:t>
            </a:r>
            <a:r>
              <a:rPr lang="en-US" dirty="0"/>
              <a:t>enhance the readability of the code.</a:t>
            </a:r>
          </a:p>
          <a:p>
            <a:pPr fontAlgn="base"/>
            <a:r>
              <a:rPr lang="en-US" dirty="0" smtClean="0"/>
              <a:t>3. It </a:t>
            </a:r>
            <a:r>
              <a:rPr lang="en-US" dirty="0"/>
              <a:t>provides an effective way for the user to reuse the existing code.</a:t>
            </a:r>
          </a:p>
          <a:p>
            <a:pPr fontAlgn="base"/>
            <a:r>
              <a:rPr lang="en-US" smtClean="0"/>
              <a:t>4. It </a:t>
            </a:r>
            <a:r>
              <a:rPr lang="en-US" dirty="0"/>
              <a:t>optimizes the execution time and memory space</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26910987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50</TotalTime>
  <Words>194</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 Boardroom</vt:lpstr>
      <vt:lpstr>Class 3rd c#</vt:lpstr>
      <vt:lpstr>What is Function</vt:lpstr>
      <vt:lpstr>Syntax of method</vt:lpstr>
      <vt:lpstr>In C# a method declaration consists of the following components as follows : </vt:lpstr>
      <vt:lpstr>What is signature</vt:lpstr>
      <vt:lpstr>Examples</vt:lpstr>
      <vt:lpstr>NOTES</vt:lpstr>
      <vt:lpstr>Types of method or function</vt:lpstr>
      <vt:lpstr>Advantages of using the Methods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3rd c#</dc:title>
  <dc:creator>ravindra mishra</dc:creator>
  <cp:lastModifiedBy>ravindra mishra</cp:lastModifiedBy>
  <cp:revision>6</cp:revision>
  <dcterms:created xsi:type="dcterms:W3CDTF">2021-07-29T11:39:17Z</dcterms:created>
  <dcterms:modified xsi:type="dcterms:W3CDTF">2021-07-29T12:29:20Z</dcterms:modified>
</cp:coreProperties>
</file>