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7C8615C-F0FB-41AD-90A8-893ED1B12777}">
          <p14:sldIdLst>
            <p14:sldId id="256"/>
            <p14:sldId id="257"/>
            <p14:sldId id="258"/>
            <p14:sldId id="259"/>
            <p14:sldId id="260"/>
            <p14:sldId id="261"/>
          </p14:sldIdLst>
        </p14:section>
        <p14:section name="Untitled Section" id="{F2A8FD36-6A59-4647-8289-CE4A9017820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8/9/2021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t>Properties and Encapsulation</a:t>
            </a:r>
            <a:r>
              <a:rPr lang="en-US" dirty="0"/>
              <a:t/>
            </a:r>
            <a:br>
              <a:rPr lang="en-US" dirty="0"/>
            </a:br>
            <a:endParaRPr lang="en-US" dirty="0"/>
          </a:p>
        </p:txBody>
      </p:sp>
    </p:spTree>
    <p:extLst>
      <p:ext uri="{BB962C8B-B14F-4D97-AF65-F5344CB8AC3E}">
        <p14:creationId xmlns:p14="http://schemas.microsoft.com/office/powerpoint/2010/main" val="3117778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555" y="2511380"/>
            <a:ext cx="9701570" cy="759853"/>
          </a:xfrm>
        </p:spPr>
        <p:txBody>
          <a:bodyPr>
            <a:normAutofit fontScale="90000"/>
          </a:bodyPr>
          <a:lstStyle/>
          <a:p>
            <a:r>
              <a:rPr lang="en-US" dirty="0"/>
              <a:t>Encapsulation</a:t>
            </a:r>
            <a:br>
              <a:rPr lang="en-US" dirty="0"/>
            </a:br>
            <a:endParaRPr lang="en-US" dirty="0"/>
          </a:p>
        </p:txBody>
      </p:sp>
      <p:sp>
        <p:nvSpPr>
          <p:cNvPr id="4" name="Rectangle 1"/>
          <p:cNvSpPr>
            <a:spLocks noGrp="1" noChangeArrowheads="1"/>
          </p:cNvSpPr>
          <p:nvPr>
            <p:ph idx="1"/>
          </p:nvPr>
        </p:nvSpPr>
        <p:spPr bwMode="auto">
          <a:xfrm>
            <a:off x="1429555" y="3583829"/>
            <a:ext cx="10588841" cy="877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Verdana" panose="020B0604030504040204" pitchFamily="34" charset="0"/>
              </a:rPr>
              <a:t>The meaning of Encapsulation, is to make sure that "sensitive" data is hidden from users. To achieve this, you must:</a:t>
            </a:r>
            <a:endParaRPr kumimoji="0" lang="en-US" sz="11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1" i="0" u="none" strike="noStrike" cap="none" normalizeH="0" baseline="0" dirty="0" smtClean="0">
                <a:ln>
                  <a:noFill/>
                </a:ln>
                <a:solidFill>
                  <a:srgbClr val="000000"/>
                </a:solidFill>
                <a:effectLst/>
                <a:latin typeface="Verdana" panose="020B0604030504040204" pitchFamily="34" charset="0"/>
              </a:rPr>
              <a:t>declare fields/variables as </a:t>
            </a:r>
            <a:r>
              <a:rPr kumimoji="0" lang="en-US" sz="1100" b="1"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private</a:t>
            </a:r>
            <a:endParaRPr kumimoji="0" lang="en-US" sz="1100" b="1"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1" i="0" u="none" strike="noStrike" cap="none" normalizeH="0" baseline="0" dirty="0" smtClean="0">
                <a:ln>
                  <a:noFill/>
                </a:ln>
                <a:solidFill>
                  <a:srgbClr val="000000"/>
                </a:solidFill>
                <a:effectLst/>
                <a:latin typeface="Verdana" panose="020B0604030504040204" pitchFamily="34" charset="0"/>
              </a:rPr>
              <a:t>provide </a:t>
            </a:r>
            <a:r>
              <a:rPr kumimoji="0" lang="en-US" sz="1100" b="1"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public</a:t>
            </a:r>
            <a:r>
              <a:rPr kumimoji="0" lang="en-US" sz="1100" b="1" i="0" u="none" strike="noStrike" cap="none" normalizeH="0" baseline="0" dirty="0" smtClean="0">
                <a:ln>
                  <a:noFill/>
                </a:ln>
                <a:solidFill>
                  <a:srgbClr val="000000"/>
                </a:solidFill>
                <a:effectLst/>
                <a:latin typeface="Verdana" panose="020B0604030504040204" pitchFamily="34" charset="0"/>
              </a:rPr>
              <a:t> </a:t>
            </a:r>
            <a:r>
              <a:rPr kumimoji="0" lang="en-US" sz="1100" b="1"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get</a:t>
            </a:r>
            <a:r>
              <a:rPr kumimoji="0" lang="en-US" sz="1100" b="1" i="0" u="none" strike="noStrike" cap="none" normalizeH="0" baseline="0" dirty="0" smtClean="0">
                <a:ln>
                  <a:noFill/>
                </a:ln>
                <a:solidFill>
                  <a:srgbClr val="000000"/>
                </a:solidFill>
                <a:effectLst/>
                <a:latin typeface="Verdana" panose="020B0604030504040204" pitchFamily="34" charset="0"/>
              </a:rPr>
              <a:t> and </a:t>
            </a:r>
            <a:r>
              <a:rPr kumimoji="0" lang="en-US" sz="1100" b="1"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set</a:t>
            </a:r>
            <a:r>
              <a:rPr kumimoji="0" lang="en-US" sz="1100" b="1" i="0" u="none" strike="noStrike" cap="none" normalizeH="0" baseline="0" dirty="0" smtClean="0">
                <a:ln>
                  <a:noFill/>
                </a:ln>
                <a:solidFill>
                  <a:srgbClr val="000000"/>
                </a:solidFill>
                <a:effectLst/>
                <a:latin typeface="Verdana" panose="020B0604030504040204" pitchFamily="34" charset="0"/>
              </a:rPr>
              <a:t> methods, through properties, to access and update the value of a </a:t>
            </a:r>
            <a:r>
              <a:rPr kumimoji="0" lang="en-US" sz="1100" b="1"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private</a:t>
            </a:r>
            <a:r>
              <a:rPr kumimoji="0" lang="en-US" sz="1100" b="1" i="0" u="none" strike="noStrike" cap="none" normalizeH="0" baseline="0" dirty="0" smtClean="0">
                <a:ln>
                  <a:noFill/>
                </a:ln>
                <a:solidFill>
                  <a:srgbClr val="000000"/>
                </a:solidFill>
                <a:effectLst/>
                <a:latin typeface="Verdana" panose="020B0604030504040204" pitchFamily="34" charset="0"/>
              </a:rPr>
              <a:t> field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597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lstStyle/>
          <a:p>
            <a:r>
              <a:rPr lang="en-US" dirty="0"/>
              <a:t>Encapsulation is defined as the wrapping up of data under a single unit. It is the mechanism that binds together code and the data it manipulates. In a different way, encapsulation is a protective shield that prevents the data from </a:t>
            </a:r>
            <a:r>
              <a:rPr lang="en-US" dirty="0" smtClean="0"/>
              <a:t>being </a:t>
            </a:r>
            <a:r>
              <a:rPr lang="en-US" dirty="0"/>
              <a:t>accessed by the code outside this shield</a:t>
            </a:r>
            <a:r>
              <a:rPr lang="en-US" dirty="0" smtClean="0"/>
              <a:t>.</a:t>
            </a:r>
          </a:p>
          <a:p>
            <a:r>
              <a:rPr lang="en-US" dirty="0"/>
              <a:t>Technically in encapsulation, the variables or data of a class are hidden from any other class and can be accessed only through any member function of own class in which they are declared.</a:t>
            </a:r>
          </a:p>
          <a:p>
            <a:r>
              <a:rPr lang="en-US" dirty="0"/>
              <a:t>As in encapsulation, the data in a class is hidden from other classes, so it is also known as </a:t>
            </a:r>
            <a:r>
              <a:rPr lang="en-US" b="1" dirty="0"/>
              <a:t>data-hiding</a:t>
            </a:r>
            <a:r>
              <a:rPr lang="en-US" dirty="0"/>
              <a:t>.</a:t>
            </a:r>
          </a:p>
          <a:p>
            <a:r>
              <a:rPr lang="en-US" b="1" dirty="0"/>
              <a:t>Encapsulation can be achieved by:</a:t>
            </a:r>
            <a:r>
              <a:rPr lang="en-US" dirty="0"/>
              <a:t> Declaring all the variables in the class as private and using C# </a:t>
            </a:r>
            <a:r>
              <a:rPr lang="en-US" dirty="0" smtClean="0"/>
              <a:t>Properties</a:t>
            </a:r>
            <a:r>
              <a:rPr lang="en-US" dirty="0"/>
              <a:t> in the class to set and get the values of variables.</a:t>
            </a:r>
          </a:p>
        </p:txBody>
      </p:sp>
    </p:spTree>
    <p:extLst>
      <p:ext uri="{BB962C8B-B14F-4D97-AF65-F5344CB8AC3E}">
        <p14:creationId xmlns:p14="http://schemas.microsoft.com/office/powerpoint/2010/main" val="263313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 by figure</a:t>
            </a:r>
            <a:endParaRPr lang="en-US" dirty="0"/>
          </a:p>
        </p:txBody>
      </p:sp>
      <p:pic>
        <p:nvPicPr>
          <p:cNvPr id="3074" name="Picture 2" descr="https://media.geeksforgeeks.org/wp-content/uploads/Encapsulation-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1234" y="2732221"/>
            <a:ext cx="7083379" cy="2599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370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Encapsulation:</a:t>
            </a:r>
            <a:endParaRPr lang="en-US" dirty="0"/>
          </a:p>
        </p:txBody>
      </p:sp>
      <p:sp>
        <p:nvSpPr>
          <p:cNvPr id="3" name="Content Placeholder 2"/>
          <p:cNvSpPr>
            <a:spLocks noGrp="1"/>
          </p:cNvSpPr>
          <p:nvPr>
            <p:ph idx="1"/>
          </p:nvPr>
        </p:nvSpPr>
        <p:spPr/>
        <p:txBody>
          <a:bodyPr/>
          <a:lstStyle/>
          <a:p>
            <a:r>
              <a:rPr lang="en-US" b="1" dirty="0"/>
              <a:t>Data Hiding:</a:t>
            </a:r>
            <a:r>
              <a:rPr lang="en-US" dirty="0"/>
              <a:t> The user will have no idea about the inner implementation of the class. It will not be visible to the user that how the class is stored values in the variables. He only knows that we are passing the values to </a:t>
            </a:r>
            <a:r>
              <a:rPr lang="en-US" dirty="0" err="1"/>
              <a:t>accessors</a:t>
            </a:r>
            <a:r>
              <a:rPr lang="en-US" dirty="0"/>
              <a:t> and variables are getting initialized to that value.</a:t>
            </a:r>
          </a:p>
          <a:p>
            <a:r>
              <a:rPr lang="en-US" b="1" dirty="0"/>
              <a:t>Increased Flexibility:</a:t>
            </a:r>
            <a:r>
              <a:rPr lang="en-US" dirty="0"/>
              <a:t> We can make the variables of the class as read-only or write-only depending on our requirement. If we wish to make the variables as read-only then we have to only use Get Accessor in the code. If we wish to make the variables as write-only then we have to only use Set Accessor.</a:t>
            </a:r>
          </a:p>
          <a:p>
            <a:r>
              <a:rPr lang="en-US" b="1" dirty="0"/>
              <a:t>Reusability:</a:t>
            </a:r>
            <a:r>
              <a:rPr lang="en-US" dirty="0"/>
              <a:t> Encapsulation also improves the re-usability and easy to change with new requirements.</a:t>
            </a:r>
          </a:p>
          <a:p>
            <a:r>
              <a:rPr lang="en-US" b="1" dirty="0"/>
              <a:t>Testing code is easy: </a:t>
            </a:r>
            <a:r>
              <a:rPr lang="en-US" dirty="0"/>
              <a:t>Encapsulated code is easy to test for unit testing.</a:t>
            </a:r>
          </a:p>
          <a:p>
            <a:endParaRPr lang="en-US" dirty="0"/>
          </a:p>
        </p:txBody>
      </p:sp>
    </p:spTree>
    <p:extLst>
      <p:ext uri="{BB962C8B-B14F-4D97-AF65-F5344CB8AC3E}">
        <p14:creationId xmlns:p14="http://schemas.microsoft.com/office/powerpoint/2010/main" val="1752774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Properties (Short </a:t>
            </a:r>
            <a:r>
              <a:rPr lang="en-US" dirty="0" smtClean="0"/>
              <a:t>Hand)</a:t>
            </a:r>
            <a:endParaRPr lang="en-US" dirty="0"/>
          </a:p>
        </p:txBody>
      </p:sp>
      <p:sp>
        <p:nvSpPr>
          <p:cNvPr id="3" name="Content Placeholder 2"/>
          <p:cNvSpPr>
            <a:spLocks noGrp="1"/>
          </p:cNvSpPr>
          <p:nvPr>
            <p:ph idx="1"/>
          </p:nvPr>
        </p:nvSpPr>
        <p:spPr/>
        <p:txBody>
          <a:bodyPr/>
          <a:lstStyle/>
          <a:p>
            <a:r>
              <a:rPr lang="en-US" dirty="0"/>
              <a:t>C# also provides a way to use short-hand </a:t>
            </a:r>
            <a:r>
              <a:rPr lang="en-US" dirty="0" smtClean="0"/>
              <a:t>or automatic properties</a:t>
            </a:r>
          </a:p>
          <a:p>
            <a:r>
              <a:rPr lang="en-US" dirty="0"/>
              <a:t>where you do not have to define the field for the property, and you only </a:t>
            </a:r>
            <a:r>
              <a:rPr lang="en-US" dirty="0" smtClean="0"/>
              <a:t>have </a:t>
            </a:r>
            <a:r>
              <a:rPr lang="en-US" dirty="0"/>
              <a:t>to write </a:t>
            </a:r>
            <a:r>
              <a:rPr lang="en-US" dirty="0" smtClean="0"/>
              <a:t>get; and set; inside </a:t>
            </a:r>
            <a:r>
              <a:rPr lang="en-US" dirty="0"/>
              <a:t>the </a:t>
            </a:r>
            <a:r>
              <a:rPr lang="en-US" dirty="0" smtClean="0"/>
              <a:t>property</a:t>
            </a:r>
          </a:p>
          <a:p>
            <a:endParaRPr lang="en-US" dirty="0"/>
          </a:p>
        </p:txBody>
      </p:sp>
      <p:sp>
        <p:nvSpPr>
          <p:cNvPr id="5" name="Rectangle 2"/>
          <p:cNvSpPr>
            <a:spLocks noChangeArrowheads="1"/>
          </p:cNvSpPr>
          <p:nvPr/>
        </p:nvSpPr>
        <p:spPr bwMode="auto">
          <a:xfrm>
            <a:off x="2859109" y="3590288"/>
            <a:ext cx="7006107" cy="48977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class</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0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Person</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0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public</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0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string</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Name </a:t>
            </a:r>
            <a:r>
              <a:rPr kumimoji="0" lang="en-US" sz="10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property</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0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get</a:t>
            </a:r>
            <a:r>
              <a:rPr kumimoji="0" lang="en-US" sz="1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0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set</a:t>
            </a:r>
            <a:r>
              <a:rPr kumimoji="0" lang="en-US" sz="1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93128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43</TotalTime>
  <Words>178</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Century Gothic</vt:lpstr>
      <vt:lpstr>Consolas</vt:lpstr>
      <vt:lpstr>Verdana</vt:lpstr>
      <vt:lpstr>Wingdings 3</vt:lpstr>
      <vt:lpstr>Wisp</vt:lpstr>
      <vt:lpstr>Properties and Encapsulation </vt:lpstr>
      <vt:lpstr>Encapsulation </vt:lpstr>
      <vt:lpstr>Definition</vt:lpstr>
      <vt:lpstr>Encapsulation by figure</vt:lpstr>
      <vt:lpstr>Advantages of Encapsulation:</vt:lpstr>
      <vt:lpstr>Automatic Properties (Short Hand)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Properties and Encapsulation</dc:title>
  <dc:creator>ravindra mishra</dc:creator>
  <cp:lastModifiedBy>ravindra mishra</cp:lastModifiedBy>
  <cp:revision>4</cp:revision>
  <dcterms:created xsi:type="dcterms:W3CDTF">2021-08-08T12:46:01Z</dcterms:created>
  <dcterms:modified xsi:type="dcterms:W3CDTF">2021-08-09T15:16:14Z</dcterms:modified>
</cp:coreProperties>
</file>