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58" r:id="rId7"/>
    <p:sldId id="262" r:id="rId8"/>
    <p:sldId id="263" r:id="rId9"/>
    <p:sldId id="264" r:id="rId10"/>
    <p:sldId id="265" r:id="rId11"/>
    <p:sldId id="266" r:id="rId12"/>
    <p:sldId id="269" r:id="rId13"/>
    <p:sldId id="268"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7/27/2021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7/27/2021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cs.microsoft.com/en-us/dotnet/standard/managed-cod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1: C # </a:t>
            </a:r>
            <a:endParaRPr lang="en-US" dirty="0"/>
          </a:p>
        </p:txBody>
      </p:sp>
      <p:sp>
        <p:nvSpPr>
          <p:cNvPr id="3" name="Subtitle 2"/>
          <p:cNvSpPr>
            <a:spLocks noGrp="1"/>
          </p:cNvSpPr>
          <p:nvPr>
            <p:ph type="subTitle" idx="1"/>
          </p:nvPr>
        </p:nvSpPr>
        <p:spPr/>
        <p:txBody>
          <a:bodyPr>
            <a:normAutofit/>
          </a:bodyPr>
          <a:lstStyle/>
          <a:p>
            <a:r>
              <a:rPr lang="en-US" dirty="0" smtClean="0"/>
              <a:t>Introduction AND DOWLODING OF VISUAL STUDIO.</a:t>
            </a:r>
            <a:endParaRPr lang="en-US" dirty="0"/>
          </a:p>
        </p:txBody>
      </p:sp>
    </p:spTree>
    <p:extLst>
      <p:ext uri="{BB962C8B-B14F-4D97-AF65-F5344CB8AC3E}">
        <p14:creationId xmlns:p14="http://schemas.microsoft.com/office/powerpoint/2010/main" val="1373167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Noted point</a:t>
            </a:r>
            <a:endParaRPr lang="en-US" dirty="0"/>
          </a:p>
        </p:txBody>
      </p:sp>
      <p:sp>
        <p:nvSpPr>
          <p:cNvPr id="3" name="Content Placeholder 2"/>
          <p:cNvSpPr>
            <a:spLocks noGrp="1"/>
          </p:cNvSpPr>
          <p:nvPr>
            <p:ph idx="1"/>
          </p:nvPr>
        </p:nvSpPr>
        <p:spPr/>
        <p:txBody>
          <a:bodyPr>
            <a:normAutofit lnSpcReduction="10000"/>
          </a:bodyPr>
          <a:lstStyle/>
          <a:p>
            <a:r>
              <a:rPr lang="en-US" dirty="0" smtClean="0"/>
              <a:t>1. CIL </a:t>
            </a:r>
            <a:r>
              <a:rPr lang="en-US" dirty="0"/>
              <a:t>or MSIL | Microsoft Intermediate Language or Common Intermediate Language. The Microsoft Intermediate Language (MSIL), also known as the Common Intermediate Language (CIL) is a </a:t>
            </a:r>
            <a:r>
              <a:rPr lang="en-US" b="1" dirty="0"/>
              <a:t>set of instructions</a:t>
            </a:r>
            <a:r>
              <a:rPr lang="en-US" dirty="0"/>
              <a:t> that are platform independent and are generated by the </a:t>
            </a:r>
            <a:r>
              <a:rPr lang="en-US" dirty="0" smtClean="0"/>
              <a:t>language-specific </a:t>
            </a:r>
            <a:r>
              <a:rPr lang="en-US" dirty="0"/>
              <a:t>compiler from the source code</a:t>
            </a:r>
            <a:r>
              <a:rPr lang="en-US" dirty="0" smtClean="0"/>
              <a:t>.</a:t>
            </a:r>
          </a:p>
          <a:p>
            <a:r>
              <a:rPr lang="en-US" dirty="0" smtClean="0"/>
              <a:t>A </a:t>
            </a:r>
            <a:r>
              <a:rPr lang="en-US" dirty="0"/>
              <a:t>framework, or software framework, is </a:t>
            </a:r>
            <a:r>
              <a:rPr lang="en-US" b="1" dirty="0"/>
              <a:t>a platform for developing software applications</a:t>
            </a:r>
            <a:r>
              <a:rPr lang="en-US" dirty="0"/>
              <a:t>. ... For example, a framework may include predefined classes and functions that can be used to process input, manage hardware devices, and interact with system software.</a:t>
            </a:r>
          </a:p>
        </p:txBody>
      </p:sp>
    </p:spTree>
    <p:extLst>
      <p:ext uri="{BB962C8B-B14F-4D97-AF65-F5344CB8AC3E}">
        <p14:creationId xmlns:p14="http://schemas.microsoft.com/office/powerpoint/2010/main" val="18278563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Noted points</a:t>
            </a:r>
            <a:endParaRPr lang="en-US" dirty="0"/>
          </a:p>
        </p:txBody>
      </p:sp>
      <p:sp>
        <p:nvSpPr>
          <p:cNvPr id="3" name="Content Placeholder 2"/>
          <p:cNvSpPr>
            <a:spLocks noGrp="1"/>
          </p:cNvSpPr>
          <p:nvPr>
            <p:ph idx="1"/>
          </p:nvPr>
        </p:nvSpPr>
        <p:spPr/>
        <p:txBody>
          <a:bodyPr/>
          <a:lstStyle/>
          <a:p>
            <a:r>
              <a:rPr lang="en-US" dirty="0"/>
              <a:t>A library provides a set of helper functions/objects/modules which your </a:t>
            </a:r>
            <a:r>
              <a:rPr lang="en-US" dirty="0" smtClean="0"/>
              <a:t>application </a:t>
            </a:r>
            <a:r>
              <a:rPr lang="en-US" dirty="0"/>
              <a:t>code calls for specific functionality</a:t>
            </a:r>
            <a:r>
              <a:rPr lang="en-US" dirty="0" smtClean="0"/>
              <a:t>.</a:t>
            </a:r>
          </a:p>
          <a:p>
            <a:r>
              <a:rPr lang="en-US" dirty="0"/>
              <a:t>A </a:t>
            </a:r>
            <a:r>
              <a:rPr lang="en-US" u="sng" dirty="0"/>
              <a:t>class library </a:t>
            </a:r>
            <a:r>
              <a:rPr lang="en-US" dirty="0"/>
              <a:t>defines </a:t>
            </a:r>
            <a:r>
              <a:rPr lang="en-US" b="1" dirty="0"/>
              <a:t>types and methods</a:t>
            </a:r>
            <a:r>
              <a:rPr lang="en-US" dirty="0"/>
              <a:t> that are called by an application</a:t>
            </a:r>
            <a:endParaRPr lang="en-US" dirty="0" smtClean="0"/>
          </a:p>
          <a:p>
            <a:r>
              <a:rPr lang="en-US" dirty="0" smtClean="0"/>
              <a:t>FCL: It </a:t>
            </a:r>
            <a:r>
              <a:rPr lang="en-US" dirty="0"/>
              <a:t>is a standard library that is a collection of thousands of classes and used to build an application. </a:t>
            </a:r>
            <a:endParaRPr lang="en-US" dirty="0" smtClean="0"/>
          </a:p>
          <a:p>
            <a:r>
              <a:rPr lang="en-US" dirty="0" smtClean="0"/>
              <a:t>The </a:t>
            </a:r>
            <a:r>
              <a:rPr lang="en-US" dirty="0"/>
              <a:t>BCL (Base Class Library) is the core of the FCL and provides basic functionalities</a:t>
            </a:r>
            <a:r>
              <a:rPr lang="en-US" dirty="0" smtClean="0"/>
              <a:t>.</a:t>
            </a:r>
            <a:endParaRPr lang="en-US" dirty="0"/>
          </a:p>
        </p:txBody>
      </p:sp>
    </p:spTree>
    <p:extLst>
      <p:ext uri="{BB962C8B-B14F-4D97-AF65-F5344CB8AC3E}">
        <p14:creationId xmlns:p14="http://schemas.microsoft.com/office/powerpoint/2010/main" val="13710391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points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Component-Oriented Programming</a:t>
            </a:r>
          </a:p>
          <a:p>
            <a:r>
              <a:rPr lang="en-US" dirty="0"/>
              <a:t>Component-oriented programming is a technique of developing software applications by combining pre-existing and new components, much the same way automobiles are built from other components. Software components are self-contained, self-describing packages of functionality containing definitions of types that expose both behavior and data.</a:t>
            </a:r>
          </a:p>
          <a:p>
            <a:r>
              <a:rPr lang="en-US" dirty="0"/>
              <a:t>C# supports component-oriented programming through the concepts of properties, methods, events, and attributes (or metadata), allowing self-contained and self-describing components of functionality called assemblies</a:t>
            </a:r>
          </a:p>
          <a:p>
            <a:endParaRPr lang="en-US" dirty="0"/>
          </a:p>
        </p:txBody>
      </p:sp>
    </p:spTree>
    <p:extLst>
      <p:ext uri="{BB962C8B-B14F-4D97-AF65-F5344CB8AC3E}">
        <p14:creationId xmlns:p14="http://schemas.microsoft.com/office/powerpoint/2010/main" val="30964305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a:t>
            </a:r>
            <a:endParaRPr lang="en-US" dirty="0"/>
          </a:p>
        </p:txBody>
      </p:sp>
      <p:sp>
        <p:nvSpPr>
          <p:cNvPr id="3" name="Content Placeholder 2"/>
          <p:cNvSpPr>
            <a:spLocks noGrp="1"/>
          </p:cNvSpPr>
          <p:nvPr>
            <p:ph idx="1"/>
          </p:nvPr>
        </p:nvSpPr>
        <p:spPr/>
        <p:txBody>
          <a:bodyPr/>
          <a:lstStyle/>
          <a:p>
            <a:r>
              <a:rPr lang="en-US" dirty="0"/>
              <a:t>A namespace is </a:t>
            </a:r>
            <a:r>
              <a:rPr lang="en-US" b="1" dirty="0"/>
              <a:t>a declarative region</a:t>
            </a:r>
            <a:r>
              <a:rPr lang="en-US" dirty="0"/>
              <a:t> that provides a scope to the identifiers (</a:t>
            </a:r>
            <a:r>
              <a:rPr lang="en-US" dirty="0" smtClean="0"/>
              <a:t>the </a:t>
            </a:r>
            <a:r>
              <a:rPr lang="en-US" dirty="0"/>
              <a:t>names of types, functions, variables, </a:t>
            </a:r>
            <a:r>
              <a:rPr lang="en-US" dirty="0" smtClean="0"/>
              <a:t>etc.) </a:t>
            </a:r>
            <a:r>
              <a:rPr lang="en-US" dirty="0"/>
              <a:t>inside it. </a:t>
            </a:r>
            <a:endParaRPr lang="en-US" dirty="0" smtClean="0"/>
          </a:p>
          <a:p>
            <a:r>
              <a:rPr lang="en-US" dirty="0"/>
              <a:t>Type safety means that the compiler will validate types while compiling, and throw an error if you try to assign the wrong type to a variable.</a:t>
            </a:r>
            <a:endParaRPr lang="en-US" dirty="0"/>
          </a:p>
        </p:txBody>
      </p:sp>
    </p:spTree>
    <p:extLst>
      <p:ext uri="{BB962C8B-B14F-4D97-AF65-F5344CB8AC3E}">
        <p14:creationId xmlns:p14="http://schemas.microsoft.com/office/powerpoint/2010/main" val="2913413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a:t>
            </a:r>
            <a:endParaRPr lang="en-US" dirty="0"/>
          </a:p>
        </p:txBody>
      </p:sp>
      <p:sp>
        <p:nvSpPr>
          <p:cNvPr id="3" name="Content Placeholder 2"/>
          <p:cNvSpPr>
            <a:spLocks noGrp="1"/>
          </p:cNvSpPr>
          <p:nvPr>
            <p:ph idx="1"/>
          </p:nvPr>
        </p:nvSpPr>
        <p:spPr/>
        <p:txBody>
          <a:bodyPr/>
          <a:lstStyle/>
          <a:p>
            <a:pPr marL="457200" indent="-457200">
              <a:buAutoNum type="arabicPeriod"/>
            </a:pPr>
            <a:r>
              <a:rPr lang="en-US" dirty="0" smtClean="0"/>
              <a:t>What is deference between library and framework.</a:t>
            </a:r>
          </a:p>
          <a:p>
            <a:pPr marL="457200" indent="-457200">
              <a:buAutoNum type="arabicPeriod"/>
            </a:pPr>
            <a:r>
              <a:rPr lang="en-US" dirty="0" smtClean="0"/>
              <a:t>What is Framework </a:t>
            </a:r>
            <a:r>
              <a:rPr lang="en-US" dirty="0"/>
              <a:t>Class Library (FCL</a:t>
            </a:r>
            <a:r>
              <a:rPr lang="en-US" dirty="0" smtClean="0"/>
              <a:t>) and </a:t>
            </a:r>
            <a:r>
              <a:rPr lang="en-US" dirty="0"/>
              <a:t>CLR (Common Language Runtime).</a:t>
            </a:r>
          </a:p>
        </p:txBody>
      </p:sp>
    </p:spTree>
    <p:extLst>
      <p:ext uri="{BB962C8B-B14F-4D97-AF65-F5344CB8AC3E}">
        <p14:creationId xmlns:p14="http://schemas.microsoft.com/office/powerpoint/2010/main" val="2340274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1. C</a:t>
            </a:r>
            <a:r>
              <a:rPr lang="en-US" dirty="0"/>
              <a:t># (pronounced "See Sharp") is a modern, object-oriented, and type-safe programming language. C# enables developers to build many types of secure and robust applications that run in the .NET ecosystem. C# has its roots in the C family of languages and will be immediately familiar to C, C++, Java, and JavaScript programmers</a:t>
            </a:r>
            <a:r>
              <a:rPr lang="en-US" dirty="0" smtClean="0"/>
              <a:t>.</a:t>
            </a:r>
          </a:p>
          <a:p>
            <a:r>
              <a:rPr lang="en-US" b="1" dirty="0" smtClean="0"/>
              <a:t>2. </a:t>
            </a:r>
            <a:r>
              <a:rPr lang="en-US" dirty="0"/>
              <a:t>C# is an object-oriented, </a:t>
            </a:r>
            <a:r>
              <a:rPr lang="en-US" b="1" i="1" dirty="0"/>
              <a:t>component-oriented</a:t>
            </a:r>
            <a:r>
              <a:rPr lang="en-US" dirty="0"/>
              <a:t> programming language. C# provides language constructs to directly support these concepts, making C# a natural language in which to create and use software components. Since its origin, C# has added features to support new workloads and emerging software design practices.</a:t>
            </a:r>
            <a:endParaRPr lang="en-US" b="1" dirty="0" smtClean="0"/>
          </a:p>
        </p:txBody>
      </p:sp>
    </p:spTree>
    <p:extLst>
      <p:ext uri="{BB962C8B-B14F-4D97-AF65-F5344CB8AC3E}">
        <p14:creationId xmlns:p14="http://schemas.microsoft.com/office/powerpoint/2010/main" val="1281671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c#</a:t>
            </a:r>
            <a:endParaRPr lang="en-US" dirty="0"/>
          </a:p>
        </p:txBody>
      </p:sp>
      <p:pic>
        <p:nvPicPr>
          <p:cNvPr id="1026" name="Picture 2" descr="https://csharpcorner-mindcrackerinc.netdna-ssl.com/UploadFile/BlogImages/01052017132700PM/1A.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1977" y="2557463"/>
            <a:ext cx="9556124" cy="331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591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Versions </a:t>
            </a:r>
            <a:endParaRPr lang="en-US" dirty="0"/>
          </a:p>
        </p:txBody>
      </p:sp>
      <p:sp>
        <p:nvSpPr>
          <p:cNvPr id="3" name="Content Placeholder 2"/>
          <p:cNvSpPr>
            <a:spLocks noGrp="1"/>
          </p:cNvSpPr>
          <p:nvPr>
            <p:ph idx="1"/>
          </p:nvPr>
        </p:nvSpPr>
        <p:spPr/>
        <p:txBody>
          <a:bodyPr>
            <a:normAutofit fontScale="92500" lnSpcReduction="20000"/>
          </a:bodyPr>
          <a:lstStyle/>
          <a:p>
            <a:r>
              <a:rPr lang="en-US" i="1" dirty="0"/>
              <a:t>C# 1.0</a:t>
            </a:r>
            <a:r>
              <a:rPr lang="en-US" dirty="0"/>
              <a:t>.NET framework 1.0,1.1 , CLR version 1.0, Visual Studio 2002.</a:t>
            </a:r>
          </a:p>
          <a:p>
            <a:r>
              <a:rPr lang="en-US" i="1" dirty="0"/>
              <a:t>C# 2.0</a:t>
            </a:r>
            <a:r>
              <a:rPr lang="en-US" dirty="0"/>
              <a:t> .NET framework 2.0 , CLR version 2.0, Visual Studio 2005.</a:t>
            </a:r>
          </a:p>
          <a:p>
            <a:r>
              <a:rPr lang="en-US" i="1" dirty="0"/>
              <a:t>C# 3.0</a:t>
            </a:r>
            <a:r>
              <a:rPr lang="en-US" dirty="0"/>
              <a:t> .NET framework 3.0,3.5 , CLR version 2.0, Visual Studio 2008.</a:t>
            </a:r>
          </a:p>
          <a:p>
            <a:r>
              <a:rPr lang="en-US" i="1" dirty="0"/>
              <a:t>C# 4.0</a:t>
            </a:r>
            <a:r>
              <a:rPr lang="en-US" dirty="0"/>
              <a:t> .NET framework 4.0 , CLR version 4.0, Visual Studio 2010.</a:t>
            </a:r>
          </a:p>
          <a:p>
            <a:r>
              <a:rPr lang="en-US" i="1" dirty="0"/>
              <a:t>C# 5.0</a:t>
            </a:r>
            <a:r>
              <a:rPr lang="en-US" dirty="0"/>
              <a:t> .NET framework 4.5 , CLR version 4.0, Visual Studio 2012,2013.</a:t>
            </a:r>
          </a:p>
          <a:p>
            <a:r>
              <a:rPr lang="en-US" i="1" dirty="0"/>
              <a:t>C# 6.0</a:t>
            </a:r>
            <a:r>
              <a:rPr lang="en-US" dirty="0"/>
              <a:t> .NET framework 4.6 , CLR version 4.0 ,Visual Studio 2013,2015.</a:t>
            </a:r>
          </a:p>
          <a:p>
            <a:r>
              <a:rPr lang="en-US" i="1" dirty="0"/>
              <a:t>C# 7.0</a:t>
            </a:r>
            <a:r>
              <a:rPr lang="en-US" dirty="0"/>
              <a:t> .NET framework 4.6,4.6.1,4.6.2 , CLR version 4.0, Visual Studio 2015, 2017 RC</a:t>
            </a:r>
            <a:r>
              <a:rPr lang="en-US" dirty="0" smtClean="0"/>
              <a:t>.</a:t>
            </a:r>
          </a:p>
          <a:p>
            <a:endParaRPr lang="en-US" dirty="0"/>
          </a:p>
          <a:p>
            <a:endParaRPr lang="en-US" dirty="0"/>
          </a:p>
        </p:txBody>
      </p:sp>
    </p:spTree>
    <p:extLst>
      <p:ext uri="{BB962C8B-B14F-4D97-AF65-F5344CB8AC3E}">
        <p14:creationId xmlns:p14="http://schemas.microsoft.com/office/powerpoint/2010/main" val="2933502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version </a:t>
            </a:r>
            <a:endParaRPr lang="en-US" dirty="0"/>
          </a:p>
        </p:txBody>
      </p:sp>
      <p:sp>
        <p:nvSpPr>
          <p:cNvPr id="3" name="Content Placeholder 2"/>
          <p:cNvSpPr>
            <a:spLocks noGrp="1"/>
          </p:cNvSpPr>
          <p:nvPr>
            <p:ph idx="1"/>
          </p:nvPr>
        </p:nvSpPr>
        <p:spPr/>
        <p:txBody>
          <a:bodyPr>
            <a:normAutofit/>
          </a:bodyPr>
          <a:lstStyle/>
          <a:p>
            <a:r>
              <a:rPr lang="en-US" dirty="0" smtClean="0"/>
              <a:t>C</a:t>
            </a:r>
            <a:r>
              <a:rPr lang="en-US" dirty="0"/>
              <a:t># 7.3</a:t>
            </a:r>
          </a:p>
          <a:p>
            <a:r>
              <a:rPr lang="en-US" dirty="0"/>
              <a:t>The current version of C# is </a:t>
            </a:r>
            <a:r>
              <a:rPr lang="en-US" b="1" dirty="0"/>
              <a:t>C# 7.3</a:t>
            </a:r>
            <a:r>
              <a:rPr lang="en-US" dirty="0"/>
              <a:t>.</a:t>
            </a:r>
          </a:p>
          <a:p>
            <a:r>
              <a:rPr lang="en-US" dirty="0" smtClean="0"/>
              <a:t>Noted: </a:t>
            </a:r>
            <a:r>
              <a:rPr lang="en-US" dirty="0"/>
              <a:t>C Sharp”. It was developed by Microsoft led by Anders Hejlsberg and his team within the </a:t>
            </a:r>
            <a:r>
              <a:rPr lang="en-US" i="1" dirty="0"/>
              <a:t>.NET</a:t>
            </a:r>
            <a:r>
              <a:rPr lang="en-US" dirty="0"/>
              <a:t> initiative and was approved by the European Computer Manufacturers Association (ECMA) and International Standards Organization (ISO). The current version of C# is </a:t>
            </a:r>
            <a:r>
              <a:rPr lang="en-US" i="1" dirty="0"/>
              <a:t>C# 7.3</a:t>
            </a:r>
            <a:r>
              <a:rPr lang="en-US" dirty="0" smtClean="0"/>
              <a:t>.</a:t>
            </a:r>
            <a:endParaRPr lang="en-US" dirty="0"/>
          </a:p>
          <a:p>
            <a:r>
              <a:rPr lang="en-US" dirty="0"/>
              <a:t> </a:t>
            </a:r>
          </a:p>
        </p:txBody>
      </p:sp>
    </p:spTree>
    <p:extLst>
      <p:ext uri="{BB962C8B-B14F-4D97-AF65-F5344CB8AC3E}">
        <p14:creationId xmlns:p14="http://schemas.microsoft.com/office/powerpoint/2010/main" val="1252439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common </a:t>
            </a:r>
            <a:r>
              <a:rPr lang="en-US" dirty="0"/>
              <a:t>language runtime (CLR)</a:t>
            </a:r>
          </a:p>
        </p:txBody>
      </p:sp>
      <p:sp>
        <p:nvSpPr>
          <p:cNvPr id="3" name="Content Placeholder 2"/>
          <p:cNvSpPr>
            <a:spLocks noGrp="1"/>
          </p:cNvSpPr>
          <p:nvPr>
            <p:ph idx="1"/>
          </p:nvPr>
        </p:nvSpPr>
        <p:spPr/>
        <p:txBody>
          <a:bodyPr>
            <a:normAutofit fontScale="92500" lnSpcReduction="20000"/>
          </a:bodyPr>
          <a:lstStyle/>
          <a:p>
            <a:r>
              <a:rPr lang="en-US" dirty="0"/>
              <a:t>C# programs run on .NET, a virtual execution system called the common language runtime (CLR) and a set of class libraries. </a:t>
            </a:r>
            <a:r>
              <a:rPr lang="en-US" dirty="0" smtClean="0"/>
              <a:t>The CLR is </a:t>
            </a:r>
            <a:r>
              <a:rPr lang="en-US" dirty="0"/>
              <a:t>the implementation by Microsoft of the common language infrastructure (</a:t>
            </a:r>
            <a:r>
              <a:rPr lang="en-US" dirty="0" smtClean="0"/>
              <a:t>CLI</a:t>
            </a:r>
            <a:r>
              <a:rPr lang="en-US" dirty="0"/>
              <a:t>), an international standard. The CLI is the basis for creating execution and development environments in which languages and libraries work together seamlessly.</a:t>
            </a:r>
          </a:p>
          <a:p>
            <a:r>
              <a:rPr lang="en-US" dirty="0"/>
              <a:t>Source code written in C# is compiled into an </a:t>
            </a:r>
            <a:r>
              <a:rPr lang="en-US" b="1" u="sng" dirty="0">
                <a:hlinkClick r:id="rId2"/>
              </a:rPr>
              <a:t>intermediate language (IL)</a:t>
            </a:r>
            <a:r>
              <a:rPr lang="en-US" dirty="0"/>
              <a:t> that conforms to the CLI specification. The IL code and resources, such as bitmaps and strings, are stored in an assembly, typically with an extension of </a:t>
            </a:r>
            <a:r>
              <a:rPr lang="en-US" i="1" dirty="0"/>
              <a:t>.</a:t>
            </a:r>
            <a:r>
              <a:rPr lang="en-US" i="1" dirty="0" err="1" smtClean="0"/>
              <a:t>dll</a:t>
            </a:r>
            <a:r>
              <a:rPr lang="en-US" dirty="0" smtClean="0"/>
              <a:t> </a:t>
            </a:r>
            <a:r>
              <a:rPr lang="en-US" dirty="0"/>
              <a:t>An assembly contains a manifest that provides information about the assembly's types, version, and culture.</a:t>
            </a:r>
          </a:p>
          <a:p>
            <a:endParaRPr lang="en-US" b="1" dirty="0" smtClean="0"/>
          </a:p>
        </p:txBody>
      </p:sp>
    </p:spTree>
    <p:extLst>
      <p:ext uri="{BB962C8B-B14F-4D97-AF65-F5344CB8AC3E}">
        <p14:creationId xmlns:p14="http://schemas.microsoft.com/office/powerpoint/2010/main" val="302262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FCL and </a:t>
            </a:r>
            <a:r>
              <a:rPr lang="en-US" dirty="0"/>
              <a:t>CLR</a:t>
            </a:r>
          </a:p>
        </p:txBody>
      </p:sp>
      <p:sp>
        <p:nvSpPr>
          <p:cNvPr id="3" name="Content Placeholder 2"/>
          <p:cNvSpPr>
            <a:spLocks noGrp="1"/>
          </p:cNvSpPr>
          <p:nvPr>
            <p:ph idx="1"/>
          </p:nvPr>
        </p:nvSpPr>
        <p:spPr/>
        <p:txBody>
          <a:bodyPr/>
          <a:lstStyle/>
          <a:p>
            <a:r>
              <a:rPr lang="en-US" dirty="0" smtClean="0"/>
              <a:t>CFL: framework </a:t>
            </a:r>
            <a:r>
              <a:rPr lang="en-US" dirty="0"/>
              <a:t>contains a large number of class libraries known as Framework Class Library (FCL</a:t>
            </a:r>
            <a:r>
              <a:rPr lang="en-US" dirty="0" smtClean="0"/>
              <a:t>)</a:t>
            </a:r>
          </a:p>
          <a:p>
            <a:r>
              <a:rPr lang="en-US" dirty="0" smtClean="0"/>
              <a:t>CLR: The </a:t>
            </a:r>
            <a:r>
              <a:rPr lang="en-US" dirty="0"/>
              <a:t>software programs written in .NET are executed in the execution environment, which is called CLR (Common Language Runtime).</a:t>
            </a:r>
          </a:p>
        </p:txBody>
      </p:sp>
    </p:spTree>
    <p:extLst>
      <p:ext uri="{BB962C8B-B14F-4D97-AF65-F5344CB8AC3E}">
        <p14:creationId xmlns:p14="http://schemas.microsoft.com/office/powerpoint/2010/main" val="2110886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CLR (Common Language Runtime)</a:t>
            </a:r>
            <a:br>
              <a:rPr lang="en-US" dirty="0"/>
            </a:br>
            <a:endParaRPr lang="en-US" dirty="0"/>
          </a:p>
        </p:txBody>
      </p:sp>
      <p:sp>
        <p:nvSpPr>
          <p:cNvPr id="3" name="Content Placeholder 2"/>
          <p:cNvSpPr>
            <a:spLocks noGrp="1"/>
          </p:cNvSpPr>
          <p:nvPr>
            <p:ph idx="1"/>
          </p:nvPr>
        </p:nvSpPr>
        <p:spPr/>
        <p:txBody>
          <a:bodyPr/>
          <a:lstStyle/>
          <a:p>
            <a:r>
              <a:rPr lang="en-US" dirty="0"/>
              <a:t> </a:t>
            </a:r>
            <a:r>
              <a:rPr lang="en-US" dirty="0" smtClean="0"/>
              <a:t>CLR IS : a </a:t>
            </a:r>
            <a:r>
              <a:rPr lang="en-US" dirty="0"/>
              <a:t>program execution engine that loads and executes the program. It converts the program into native code. It acts as an interface between the framework and operating system. It does exception handling, memory management, and garbage collection. Moreover, it provides security, type-safety, interoperability, and </a:t>
            </a:r>
            <a:r>
              <a:rPr lang="en-US" dirty="0" smtClean="0"/>
              <a:t>portability. </a:t>
            </a:r>
            <a:r>
              <a:rPr lang="en-US" dirty="0"/>
              <a:t/>
            </a:r>
            <a:br>
              <a:rPr lang="en-US" dirty="0"/>
            </a:br>
            <a:endParaRPr lang="en-US" dirty="0"/>
          </a:p>
        </p:txBody>
      </p:sp>
    </p:spTree>
    <p:extLst>
      <p:ext uri="{BB962C8B-B14F-4D97-AF65-F5344CB8AC3E}">
        <p14:creationId xmlns:p14="http://schemas.microsoft.com/office/powerpoint/2010/main" val="592905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CLR components</a:t>
            </a:r>
            <a:endParaRPr lang="en-US" dirty="0"/>
          </a:p>
        </p:txBody>
      </p:sp>
      <p:sp>
        <p:nvSpPr>
          <p:cNvPr id="4" name="Content Placeholder 3"/>
          <p:cNvSpPr>
            <a:spLocks noGrp="1"/>
          </p:cNvSpPr>
          <p:nvPr>
            <p:ph idx="1"/>
          </p:nvPr>
        </p:nvSpPr>
        <p:spPr/>
        <p:txBody>
          <a:bodyPr>
            <a:normAutofit fontScale="77500" lnSpcReduction="20000"/>
          </a:bodyPr>
          <a:lstStyle/>
          <a:p>
            <a:pPr marL="0" indent="0">
              <a:buNone/>
            </a:pPr>
            <a:endParaRPr lang="en-US" dirty="0"/>
          </a:p>
          <a:p>
            <a:r>
              <a:rPr lang="en-US" dirty="0"/>
              <a:t>The key components of CLR includes the following: </a:t>
            </a:r>
          </a:p>
          <a:p>
            <a:r>
              <a:rPr lang="en-US" dirty="0"/>
              <a:t>Class Loader - Used to load all classes at run time.</a:t>
            </a:r>
          </a:p>
          <a:p>
            <a:r>
              <a:rPr lang="en-US" dirty="0"/>
              <a:t>MSIL to Native code - The Just In Time (</a:t>
            </a:r>
            <a:r>
              <a:rPr lang="en-US" dirty="0" smtClean="0"/>
              <a:t>JIT) </a:t>
            </a:r>
            <a:r>
              <a:rPr lang="en-US" dirty="0"/>
              <a:t>compiler will convert MSIL code into native code. </a:t>
            </a:r>
          </a:p>
          <a:p>
            <a:r>
              <a:rPr lang="en-US" dirty="0"/>
              <a:t>Code Manager - It manages the code at run time. </a:t>
            </a:r>
          </a:p>
          <a:p>
            <a:r>
              <a:rPr lang="en-US" dirty="0"/>
              <a:t>Garbage Collector - It manages the memory. Collect all unused objects and </a:t>
            </a:r>
            <a:r>
              <a:rPr lang="en-US" dirty="0" smtClean="0"/>
              <a:t>de-allocate </a:t>
            </a:r>
            <a:r>
              <a:rPr lang="en-US" dirty="0"/>
              <a:t>them to reduce memory. </a:t>
            </a:r>
          </a:p>
          <a:p>
            <a:r>
              <a:rPr lang="en-US" dirty="0"/>
              <a:t>Thread Support - It supports multithreading of our application. </a:t>
            </a:r>
          </a:p>
          <a:p>
            <a:r>
              <a:rPr lang="en-US" dirty="0"/>
              <a:t>Exception Handler - It handles exceptions at run time.</a:t>
            </a:r>
          </a:p>
          <a:p>
            <a:endParaRPr lang="en-US" dirty="0"/>
          </a:p>
        </p:txBody>
      </p:sp>
    </p:spTree>
    <p:extLst>
      <p:ext uri="{BB962C8B-B14F-4D97-AF65-F5344CB8AC3E}">
        <p14:creationId xmlns:p14="http://schemas.microsoft.com/office/powerpoint/2010/main" val="2062045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183</TotalTime>
  <Words>433</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Garamond</vt:lpstr>
      <vt:lpstr>Organic</vt:lpstr>
      <vt:lpstr>LECTURE 1: C # </vt:lpstr>
      <vt:lpstr>INTRODUCTION</vt:lpstr>
      <vt:lpstr>History of c#</vt:lpstr>
      <vt:lpstr>Versions </vt:lpstr>
      <vt:lpstr>Current version </vt:lpstr>
      <vt:lpstr> common language runtime (CLR)</vt:lpstr>
      <vt:lpstr>What is FCL and CLR</vt:lpstr>
      <vt:lpstr>CLR (Common Language Runtime) </vt:lpstr>
      <vt:lpstr>CLR components</vt:lpstr>
      <vt:lpstr>Important Noted point</vt:lpstr>
      <vt:lpstr>Noted points</vt:lpstr>
      <vt:lpstr>Important points</vt:lpstr>
      <vt:lpstr>Important </vt:lpstr>
      <vt:lpstr>Assignment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dc:title>
  <dc:creator>ravindra mishra</dc:creator>
  <cp:lastModifiedBy>ravindra mishra</cp:lastModifiedBy>
  <cp:revision>16</cp:revision>
  <dcterms:created xsi:type="dcterms:W3CDTF">2021-07-27T09:44:15Z</dcterms:created>
  <dcterms:modified xsi:type="dcterms:W3CDTF">2021-07-27T15:57:37Z</dcterms:modified>
</cp:coreProperties>
</file>