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 in C</a:t>
            </a:r>
            <a:r>
              <a:rPr lang="en-US" dirty="0" smtClean="0"/>
              <a:t># and understanding of assembly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public, 2. private, 3. protected,4. internal, 5. protected internal,6. private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1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Access Modifiers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01" y="3940935"/>
            <a:ext cx="10554574" cy="2587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</a:t>
            </a:r>
            <a:r>
              <a:rPr lang="en-US" b="1" dirty="0"/>
              <a:t> 4</a:t>
            </a:r>
            <a:r>
              <a:rPr lang="en-US" dirty="0"/>
              <a:t> access modifiers (public, protected, internal, private) which defines the </a:t>
            </a:r>
            <a:r>
              <a:rPr lang="en-US" b="1" dirty="0"/>
              <a:t>6 accessibility levels</a:t>
            </a:r>
            <a:r>
              <a:rPr lang="en-US" dirty="0"/>
              <a:t> as </a:t>
            </a:r>
            <a:r>
              <a:rPr lang="en-US" dirty="0" smtClean="0"/>
              <a:t>follows.</a:t>
            </a:r>
          </a:p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/>
              <a:t>Access Modifiers are keywords that define the accessibility of a member, class or datatype in a program. These are mainly used to restrict unwanted data manipulation by external programs or classes.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flipH="1">
            <a:off x="4121237" y="2136649"/>
            <a:ext cx="683462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.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protected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internal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protected internal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private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8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definition's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: </a:t>
            </a:r>
            <a:r>
              <a:rPr lang="en-US" dirty="0"/>
              <a:t>The type or member can be accessed by any other code in the same assembly or another assembly that references 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Private</a:t>
            </a:r>
            <a:r>
              <a:rPr lang="en-US" dirty="0" smtClean="0"/>
              <a:t> : </a:t>
            </a:r>
            <a:r>
              <a:rPr lang="en-US" dirty="0"/>
              <a:t>The type or member can be accessed only by code in the </a:t>
            </a:r>
            <a:r>
              <a:rPr lang="en-US" dirty="0" smtClean="0"/>
              <a:t>same class or struct</a:t>
            </a:r>
          </a:p>
          <a:p>
            <a:r>
              <a:rPr lang="en-US" b="1" dirty="0" smtClean="0"/>
              <a:t>Protected</a:t>
            </a:r>
            <a:r>
              <a:rPr lang="en-US" dirty="0" smtClean="0"/>
              <a:t>: </a:t>
            </a:r>
            <a:r>
              <a:rPr lang="en-US" dirty="0"/>
              <a:t>The type or member can be accessed only by code in the </a:t>
            </a:r>
            <a:r>
              <a:rPr lang="en-US" dirty="0" smtClean="0"/>
              <a:t>same class or in a class </a:t>
            </a:r>
            <a:r>
              <a:rPr lang="en-US" dirty="0"/>
              <a:t>that is derived from that </a:t>
            </a:r>
            <a:r>
              <a:rPr lang="en-US" dirty="0" smtClean="0"/>
              <a:t> class</a:t>
            </a:r>
          </a:p>
          <a:p>
            <a:r>
              <a:rPr lang="en-US" b="1" dirty="0" smtClean="0"/>
              <a:t>Internal</a:t>
            </a:r>
            <a:r>
              <a:rPr lang="en-US" dirty="0" smtClean="0"/>
              <a:t> : </a:t>
            </a:r>
            <a:r>
              <a:rPr lang="en-US" dirty="0"/>
              <a:t>The type or member can be accessed by any code in the same assembly, but not from another </a:t>
            </a:r>
            <a:r>
              <a:rPr lang="en-US" dirty="0" smtClean="0"/>
              <a:t>assembly.</a:t>
            </a:r>
          </a:p>
          <a:p>
            <a:r>
              <a:rPr lang="en-US" b="1" dirty="0" smtClean="0"/>
              <a:t>Protected internal </a:t>
            </a:r>
            <a:r>
              <a:rPr lang="en-US" dirty="0" smtClean="0"/>
              <a:t>: </a:t>
            </a:r>
            <a:r>
              <a:rPr lang="en-US" dirty="0"/>
              <a:t>The type or member can be accessed by any code in the assembly in which it's declared, or from within a derived  </a:t>
            </a:r>
            <a:r>
              <a:rPr lang="en-US" dirty="0" smtClean="0"/>
              <a:t>class </a:t>
            </a:r>
            <a:r>
              <a:rPr lang="en-US" dirty="0"/>
              <a:t>in another assembly</a:t>
            </a:r>
            <a:r>
              <a:rPr lang="en-US" dirty="0" smtClean="0"/>
              <a:t>. 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Microsoft . NET framework, an assembly is a partially compiled code library for use in deployment, versioning and security. There are two types: </a:t>
            </a:r>
            <a:r>
              <a:rPr lang="en-US" b="1" dirty="0"/>
              <a:t>process assemblies (EXE) and library assemblies (DLL)</a:t>
            </a:r>
            <a:r>
              <a:rPr lang="en-US" dirty="0"/>
              <a:t>. A process assembly represents a process which will use classes defined in library </a:t>
            </a:r>
            <a:r>
              <a:rPr lang="en-US" dirty="0" smtClean="0"/>
              <a:t>assemblies</a:t>
            </a:r>
          </a:p>
          <a:p>
            <a:r>
              <a:rPr lang="en-US" dirty="0" smtClean="0"/>
              <a:t>Or </a:t>
            </a:r>
            <a:r>
              <a:rPr lang="en-US" dirty="0"/>
              <a:t>Assembly is the smallest unit of deployment of a </a:t>
            </a:r>
            <a:r>
              <a:rPr lang="en-US" dirty="0" err="1"/>
              <a:t>.net</a:t>
            </a:r>
            <a:r>
              <a:rPr lang="en-US" dirty="0"/>
              <a:t> application. It can be a </a:t>
            </a:r>
            <a:r>
              <a:rPr lang="en-US" b="1" dirty="0"/>
              <a:t>dll</a:t>
            </a:r>
            <a:r>
              <a:rPr lang="en-US" dirty="0"/>
              <a:t> or an </a:t>
            </a:r>
            <a:r>
              <a:rPr lang="en-US" b="1" dirty="0"/>
              <a:t>exe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are mainly two types to it</a:t>
            </a:r>
            <a:r>
              <a:rPr lang="en-US" dirty="0" smtClean="0"/>
              <a:t>:</a:t>
            </a:r>
          </a:p>
          <a:p>
            <a:pPr fontAlgn="base"/>
            <a:r>
              <a:rPr lang="en-US" b="1" dirty="0" smtClean="0"/>
              <a:t>1. Private </a:t>
            </a:r>
            <a:r>
              <a:rPr lang="en-US" b="1" dirty="0"/>
              <a:t>Assembly:</a:t>
            </a:r>
            <a:r>
              <a:rPr lang="en-US" dirty="0"/>
              <a:t> The dll or exe which is sole property of one application only. It is generally stored in application root folder</a:t>
            </a:r>
          </a:p>
          <a:p>
            <a:pPr fontAlgn="base"/>
            <a:r>
              <a:rPr lang="en-US" b="1" dirty="0" smtClean="0"/>
              <a:t>2. Public/Shared </a:t>
            </a:r>
            <a:r>
              <a:rPr lang="en-US" b="1" dirty="0"/>
              <a:t>assembly:</a:t>
            </a:r>
            <a:r>
              <a:rPr lang="en-US" dirty="0"/>
              <a:t> It is a dll which can be used by multiple applications at a time. A shared assembly is stored in </a:t>
            </a:r>
            <a:r>
              <a:rPr lang="en-US" b="1" dirty="0"/>
              <a:t>GAC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 smtClean="0"/>
              <a:t> Note 1.  GAC MEANS : </a:t>
            </a:r>
            <a:r>
              <a:rPr lang="en-US" b="1" dirty="0"/>
              <a:t>C:\Windows\Assembly</a:t>
            </a:r>
            <a:r>
              <a:rPr lang="en-US" dirty="0"/>
              <a:t> folder where you can find the public </a:t>
            </a:r>
            <a:r>
              <a:rPr lang="en-US" dirty="0" smtClean="0"/>
              <a:t>assemblies/DLLS  </a:t>
            </a:r>
            <a:r>
              <a:rPr lang="en-US" dirty="0"/>
              <a:t>of all the </a:t>
            </a:r>
            <a:r>
              <a:rPr lang="en-US" dirty="0" smtClean="0"/>
              <a:t>software's </a:t>
            </a:r>
            <a:r>
              <a:rPr lang="en-US" dirty="0"/>
              <a:t>installed in your PC.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019" y="2222500"/>
            <a:ext cx="875196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5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76</TotalTime>
  <Words>151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urw-din</vt:lpstr>
      <vt:lpstr>Wingdings 2</vt:lpstr>
      <vt:lpstr>Quotable</vt:lpstr>
      <vt:lpstr>Access Modifiers in C# and understanding of assembly </vt:lpstr>
      <vt:lpstr>What is Access Modifiers </vt:lpstr>
      <vt:lpstr>All definition's </vt:lpstr>
      <vt:lpstr>What is assembly in c#</vt:lpstr>
      <vt:lpstr>FOR more understanding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in C#</dc:title>
  <dc:creator>ravindra mishra</dc:creator>
  <cp:lastModifiedBy>ravindra mishra</cp:lastModifiedBy>
  <cp:revision>8</cp:revision>
  <dcterms:created xsi:type="dcterms:W3CDTF">2021-07-30T03:11:54Z</dcterms:created>
  <dcterms:modified xsi:type="dcterms:W3CDTF">2021-08-02T15:59:59Z</dcterms:modified>
</cp:coreProperties>
</file>