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8/3/2021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8/3/2021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inheritance</a:t>
            </a:r>
            <a:endParaRPr lang="en-US" dirty="0"/>
          </a:p>
        </p:txBody>
      </p:sp>
      <p:sp>
        <p:nvSpPr>
          <p:cNvPr id="3" name="Subtitle 2"/>
          <p:cNvSpPr>
            <a:spLocks noGrp="1"/>
          </p:cNvSpPr>
          <p:nvPr>
            <p:ph type="subTitle" idx="1"/>
          </p:nvPr>
        </p:nvSpPr>
        <p:spPr/>
        <p:txBody>
          <a:bodyPr>
            <a:normAutofit lnSpcReduction="10000"/>
          </a:bodyPr>
          <a:lstStyle/>
          <a:p>
            <a:r>
              <a:rPr lang="en-US" dirty="0"/>
              <a:t>In C#, inheritance is a process in which one object acquires all the properties and behaviors of its parent object automatically. In such way, you can reuse, extend or modify the attributes and behaviors which is defined in other class.</a:t>
            </a:r>
            <a:endParaRPr lang="en-US" dirty="0"/>
          </a:p>
        </p:txBody>
      </p:sp>
    </p:spTree>
    <p:extLst>
      <p:ext uri="{BB962C8B-B14F-4D97-AF65-F5344CB8AC3E}">
        <p14:creationId xmlns:p14="http://schemas.microsoft.com/office/powerpoint/2010/main" val="69728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Class derived class : base class</a:t>
            </a:r>
          </a:p>
          <a:p>
            <a:pPr marL="0" indent="0">
              <a:buNone/>
            </a:pPr>
            <a:r>
              <a:rPr lang="en-US" dirty="0" smtClean="0"/>
              <a:t>{</a:t>
            </a:r>
          </a:p>
          <a:p>
            <a:pPr marL="0" indent="0">
              <a:buNone/>
            </a:pPr>
            <a:r>
              <a:rPr lang="en-US" dirty="0" smtClean="0"/>
              <a:t>  // methods and fields</a:t>
            </a:r>
          </a:p>
          <a:p>
            <a:pPr marL="0" indent="0">
              <a:buNone/>
            </a:pPr>
            <a:r>
              <a:rPr lang="en-US" dirty="0" smtClean="0"/>
              <a:t>}</a:t>
            </a:r>
            <a:endParaRPr lang="en-US" dirty="0"/>
          </a:p>
        </p:txBody>
      </p:sp>
    </p:spTree>
    <p:extLst>
      <p:ext uri="{BB962C8B-B14F-4D97-AF65-F5344CB8AC3E}">
        <p14:creationId xmlns:p14="http://schemas.microsoft.com/office/powerpoint/2010/main" val="1535031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lang="en-US" dirty="0"/>
              <a:t># Aggregation (HAS-A Relationship)</a:t>
            </a:r>
            <a:br>
              <a:rPr lang="en-US" dirty="0"/>
            </a:br>
            <a:endParaRPr lang="en-US" dirty="0"/>
          </a:p>
        </p:txBody>
      </p:sp>
      <p:sp>
        <p:nvSpPr>
          <p:cNvPr id="3" name="Content Placeholder 2"/>
          <p:cNvSpPr>
            <a:spLocks noGrp="1"/>
          </p:cNvSpPr>
          <p:nvPr>
            <p:ph idx="1"/>
          </p:nvPr>
        </p:nvSpPr>
        <p:spPr>
          <a:xfrm>
            <a:off x="680321" y="2336873"/>
            <a:ext cx="9613861" cy="1797245"/>
          </a:xfrm>
        </p:spPr>
        <p:txBody>
          <a:bodyPr/>
          <a:lstStyle/>
          <a:p>
            <a:r>
              <a:rPr lang="en-US" dirty="0"/>
              <a:t>In C#, aggregation is a process in which one class defines another class as any entity reference. It is another way to reuse the class. It is </a:t>
            </a:r>
            <a:r>
              <a:rPr lang="en-US" dirty="0" smtClean="0"/>
              <a:t>a </a:t>
            </a:r>
            <a:r>
              <a:rPr lang="en-US" dirty="0"/>
              <a:t>form of association that represents HAS-A relationship</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2430725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C# Inheritance</a:t>
            </a:r>
            <a:br>
              <a:rPr lang="en-US" dirty="0"/>
            </a:br>
            <a:endParaRPr lang="en-US" dirty="0"/>
          </a:p>
        </p:txBody>
      </p:sp>
      <p:sp>
        <p:nvSpPr>
          <p:cNvPr id="3" name="Content Placeholder 2"/>
          <p:cNvSpPr>
            <a:spLocks noGrp="1"/>
          </p:cNvSpPr>
          <p:nvPr>
            <p:ph idx="1"/>
          </p:nvPr>
        </p:nvSpPr>
        <p:spPr>
          <a:xfrm>
            <a:off x="680321" y="2336873"/>
            <a:ext cx="9613861" cy="3226800"/>
          </a:xfrm>
        </p:spPr>
        <p:txBody>
          <a:bodyPr/>
          <a:lstStyle/>
          <a:p>
            <a:r>
              <a:rPr lang="en-US" b="1" dirty="0" smtClean="0"/>
              <a:t>Code </a:t>
            </a:r>
            <a:r>
              <a:rPr lang="en-US" b="1" dirty="0"/>
              <a:t>reusability:</a:t>
            </a:r>
            <a:r>
              <a:rPr lang="en-US" dirty="0"/>
              <a:t> Now you can reuse the members of your parent class. So, there is no need to define the member again. So less code is required in the class.</a:t>
            </a:r>
          </a:p>
          <a:p>
            <a:r>
              <a:rPr lang="en-US" dirty="0" smtClean="0"/>
              <a:t>inheritance </a:t>
            </a:r>
            <a:r>
              <a:rPr lang="en-US" dirty="0"/>
              <a:t>is an important pillar of OOP(Object Oriented Programming). It is the mechanism in C# by which one class is allowed to inherit the features(fields and methods) of another class.</a:t>
            </a:r>
            <a:endParaRPr lang="en-US" dirty="0"/>
          </a:p>
        </p:txBody>
      </p:sp>
    </p:spTree>
    <p:extLst>
      <p:ext uri="{BB962C8B-B14F-4D97-AF65-F5344CB8AC3E}">
        <p14:creationId xmlns:p14="http://schemas.microsoft.com/office/powerpoint/2010/main" val="385894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Important terminology:</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fontAlgn="base"/>
            <a:r>
              <a:rPr lang="en-US" b="1" dirty="0" smtClean="0"/>
              <a:t>Super </a:t>
            </a:r>
            <a:r>
              <a:rPr lang="en-US" b="1" dirty="0"/>
              <a:t>Class: </a:t>
            </a:r>
            <a:r>
              <a:rPr lang="en-US" dirty="0"/>
              <a:t>The class whose features are inherited is known as super class(or a base class or a parent class).</a:t>
            </a:r>
          </a:p>
          <a:p>
            <a:pPr fontAlgn="base"/>
            <a:r>
              <a:rPr lang="en-US" b="1" dirty="0"/>
              <a:t>Sub Class:</a:t>
            </a:r>
            <a:r>
              <a:rPr lang="en-US" dirty="0"/>
              <a:t> The class that inherits the other class is known as subclass(or a derived class, extended class, or child class). The subclass can add its own fields and methods in addition to the superclass fields and methods.</a:t>
            </a:r>
          </a:p>
          <a:p>
            <a:pPr fontAlgn="base"/>
            <a:r>
              <a:rPr lang="en-US" b="1" dirty="0"/>
              <a:t>Reusability:</a:t>
            </a:r>
            <a:r>
              <a:rPr lang="en-US" dirty="0"/>
              <a:t> 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p>
          <a:p>
            <a:endParaRPr lang="en-US" dirty="0"/>
          </a:p>
        </p:txBody>
      </p:sp>
    </p:spTree>
    <p:extLst>
      <p:ext uri="{BB962C8B-B14F-4D97-AF65-F5344CB8AC3E}">
        <p14:creationId xmlns:p14="http://schemas.microsoft.com/office/powerpoint/2010/main" val="182102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Inheritance in C#</a:t>
            </a:r>
            <a:endParaRPr lang="en-US" dirty="0"/>
          </a:p>
        </p:txBody>
      </p:sp>
      <p:sp>
        <p:nvSpPr>
          <p:cNvPr id="3" name="Content Placeholder 2"/>
          <p:cNvSpPr>
            <a:spLocks noGrp="1"/>
          </p:cNvSpPr>
          <p:nvPr>
            <p:ph idx="1"/>
          </p:nvPr>
        </p:nvSpPr>
        <p:spPr/>
        <p:txBody>
          <a:bodyPr/>
          <a:lstStyle/>
          <a:p>
            <a:r>
              <a:rPr lang="en-US" b="1" dirty="0" smtClean="0"/>
              <a:t>1. Single </a:t>
            </a:r>
            <a:r>
              <a:rPr lang="en-US" b="1" dirty="0"/>
              <a:t>Inheritance: </a:t>
            </a:r>
            <a:r>
              <a:rPr lang="en-US" dirty="0"/>
              <a:t>In single inheritance, subclasses inherit the features of one superclass. In image below, the class A serves as a base class for the derived class B</a:t>
            </a:r>
            <a:r>
              <a:rPr lang="en-US" dirty="0" smtClean="0"/>
              <a:t>.</a:t>
            </a:r>
          </a:p>
          <a:p>
            <a:r>
              <a:rPr lang="en-US" dirty="0" smtClean="0"/>
              <a:t>2. </a:t>
            </a:r>
            <a:r>
              <a:rPr lang="en-US" b="1" dirty="0"/>
              <a:t>Multilevel Inheritance: </a:t>
            </a:r>
            <a:r>
              <a:rPr lang="en-US" dirty="0"/>
              <a:t>In Multilevel Inheritance, a derived class will be inheriting a base class and as well as the derived class also act as the base class to other class. In below image, class A serves as a base class for the derived class B, which in turn serves as a base class for the derived class C.</a:t>
            </a:r>
            <a:endParaRPr lang="en-US" dirty="0"/>
          </a:p>
        </p:txBody>
      </p:sp>
    </p:spTree>
    <p:extLst>
      <p:ext uri="{BB962C8B-B14F-4D97-AF65-F5344CB8AC3E}">
        <p14:creationId xmlns:p14="http://schemas.microsoft.com/office/powerpoint/2010/main" val="3696639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b="1" dirty="0"/>
              <a:t>Inheritance</a:t>
            </a:r>
            <a:endParaRPr lang="en-US" dirty="0"/>
          </a:p>
        </p:txBody>
      </p:sp>
      <p:sp>
        <p:nvSpPr>
          <p:cNvPr id="3" name="Content Placeholder 2"/>
          <p:cNvSpPr>
            <a:spLocks noGrp="1"/>
          </p:cNvSpPr>
          <p:nvPr>
            <p:ph idx="1"/>
          </p:nvPr>
        </p:nvSpPr>
        <p:spPr/>
        <p:txBody>
          <a:bodyPr/>
          <a:lstStyle/>
          <a:p>
            <a:r>
              <a:rPr lang="en-US" b="1" dirty="0" smtClean="0"/>
              <a:t>3. Hierarchical </a:t>
            </a:r>
            <a:r>
              <a:rPr lang="en-US" b="1" dirty="0"/>
              <a:t>Inheritance:</a:t>
            </a:r>
            <a:r>
              <a:rPr lang="en-US" dirty="0"/>
              <a:t> In Hierarchical Inheritance, one class serves as a superclass (base class) for more than one subclass. In below image, class A serves as a base class for the derived class B, </a:t>
            </a:r>
            <a:r>
              <a:rPr lang="en-US" dirty="0" smtClean="0"/>
              <a:t>C, </a:t>
            </a:r>
            <a:r>
              <a:rPr lang="en-US" dirty="0"/>
              <a:t>and D</a:t>
            </a:r>
            <a:r>
              <a:rPr lang="en-US" dirty="0" smtClean="0"/>
              <a:t>.</a:t>
            </a:r>
          </a:p>
          <a:p>
            <a:r>
              <a:rPr lang="en-US" dirty="0" smtClean="0"/>
              <a:t>4. </a:t>
            </a:r>
            <a:r>
              <a:rPr lang="en-US" b="1" dirty="0"/>
              <a:t>Multiple Inheritance(Through Interfaces):</a:t>
            </a:r>
            <a:r>
              <a:rPr lang="en-US" dirty="0"/>
              <a:t>In Multiple inheritance, one class can have more than one superclass and inherit features from all parent classes. Please note that </a:t>
            </a:r>
            <a:r>
              <a:rPr lang="en-US" b="1" dirty="0"/>
              <a:t>C# does not support multiple inheritance</a:t>
            </a:r>
            <a:r>
              <a:rPr lang="en-US" dirty="0"/>
              <a:t> with classes. In C#, we can achieve multiple inheritance only through Interfaces. In the image below, Class C is derived from interface A and B.</a:t>
            </a:r>
            <a:endParaRPr lang="en-US" dirty="0"/>
          </a:p>
        </p:txBody>
      </p:sp>
    </p:spTree>
    <p:extLst>
      <p:ext uri="{BB962C8B-B14F-4D97-AF65-F5344CB8AC3E}">
        <p14:creationId xmlns:p14="http://schemas.microsoft.com/office/powerpoint/2010/main" val="412968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b="1" dirty="0"/>
              <a:t>Inheritance</a:t>
            </a:r>
            <a:endParaRPr lang="en-US" dirty="0"/>
          </a:p>
        </p:txBody>
      </p:sp>
      <p:sp>
        <p:nvSpPr>
          <p:cNvPr id="3" name="Content Placeholder 2"/>
          <p:cNvSpPr>
            <a:spLocks noGrp="1"/>
          </p:cNvSpPr>
          <p:nvPr>
            <p:ph idx="1"/>
          </p:nvPr>
        </p:nvSpPr>
        <p:spPr>
          <a:xfrm>
            <a:off x="680321" y="2336873"/>
            <a:ext cx="9613861" cy="2492704"/>
          </a:xfrm>
        </p:spPr>
        <p:txBody>
          <a:bodyPr/>
          <a:lstStyle/>
          <a:p>
            <a:r>
              <a:rPr lang="en-US" b="1" dirty="0"/>
              <a:t>Hybrid Inheritance(Through Interfaces): </a:t>
            </a:r>
            <a:r>
              <a:rPr lang="en-US" dirty="0"/>
              <a:t>It is a mix of two or more of the above types of inheritance. Since C# doesn’t support multiple inheritance with classes, the hybrid inheritance is also not possible with classes. In C#, we can achieve hybrid inheritance only through Interfaces.</a:t>
            </a:r>
            <a:endParaRPr lang="en-US" dirty="0"/>
          </a:p>
        </p:txBody>
      </p:sp>
    </p:spTree>
    <p:extLst>
      <p:ext uri="{BB962C8B-B14F-4D97-AF65-F5344CB8AC3E}">
        <p14:creationId xmlns:p14="http://schemas.microsoft.com/office/powerpoint/2010/main" val="1548839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b="1" dirty="0" smtClean="0"/>
              <a:t>Inheritance by images</a:t>
            </a:r>
            <a:endParaRPr lang="en-US" dirty="0"/>
          </a:p>
        </p:txBody>
      </p:sp>
      <p:pic>
        <p:nvPicPr>
          <p:cNvPr id="3074" name="Picture 2" descr="https://media.geeksforgeeks.org/wp-content/uploads/Singl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381" y="2201565"/>
            <a:ext cx="2266682" cy="22158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3018734" y="2201565"/>
            <a:ext cx="2198062" cy="2300457"/>
          </a:xfrm>
          <a:prstGeom prst="rect">
            <a:avLst/>
          </a:prstGeom>
        </p:spPr>
      </p:pic>
      <p:pic>
        <p:nvPicPr>
          <p:cNvPr id="5" name="Picture 4"/>
          <p:cNvPicPr>
            <a:picLocks noChangeAspect="1"/>
          </p:cNvPicPr>
          <p:nvPr/>
        </p:nvPicPr>
        <p:blipFill>
          <a:blip r:embed="rId4"/>
          <a:stretch>
            <a:fillRect/>
          </a:stretch>
        </p:blipFill>
        <p:spPr>
          <a:xfrm>
            <a:off x="5615189" y="2201565"/>
            <a:ext cx="2550017" cy="2346389"/>
          </a:xfrm>
          <a:prstGeom prst="rect">
            <a:avLst/>
          </a:prstGeom>
        </p:spPr>
      </p:pic>
      <p:pic>
        <p:nvPicPr>
          <p:cNvPr id="6" name="Picture 5"/>
          <p:cNvPicPr>
            <a:picLocks noChangeAspect="1"/>
          </p:cNvPicPr>
          <p:nvPr/>
        </p:nvPicPr>
        <p:blipFill>
          <a:blip r:embed="rId5"/>
          <a:stretch>
            <a:fillRect/>
          </a:stretch>
        </p:blipFill>
        <p:spPr>
          <a:xfrm>
            <a:off x="8584665" y="2150905"/>
            <a:ext cx="3080397" cy="2447708"/>
          </a:xfrm>
          <a:prstGeom prst="rect">
            <a:avLst/>
          </a:prstGeom>
        </p:spPr>
      </p:pic>
      <p:pic>
        <p:nvPicPr>
          <p:cNvPr id="7" name="Picture 6"/>
          <p:cNvPicPr>
            <a:picLocks noChangeAspect="1"/>
          </p:cNvPicPr>
          <p:nvPr/>
        </p:nvPicPr>
        <p:blipFill>
          <a:blip r:embed="rId6"/>
          <a:stretch>
            <a:fillRect/>
          </a:stretch>
        </p:blipFill>
        <p:spPr>
          <a:xfrm>
            <a:off x="3592267" y="4723255"/>
            <a:ext cx="4276725" cy="1806333"/>
          </a:xfrm>
          <a:prstGeom prst="rect">
            <a:avLst/>
          </a:prstGeom>
        </p:spPr>
      </p:pic>
    </p:spTree>
    <p:extLst>
      <p:ext uri="{BB962C8B-B14F-4D97-AF65-F5344CB8AC3E}">
        <p14:creationId xmlns:p14="http://schemas.microsoft.com/office/powerpoint/2010/main" val="348133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Important facts about inheritance in C#</a:t>
            </a:r>
            <a:endParaRPr lang="en-US" dirty="0"/>
          </a:p>
        </p:txBody>
      </p:sp>
      <p:sp>
        <p:nvSpPr>
          <p:cNvPr id="3" name="Content Placeholder 2"/>
          <p:cNvSpPr>
            <a:spLocks noGrp="1"/>
          </p:cNvSpPr>
          <p:nvPr>
            <p:ph idx="1"/>
          </p:nvPr>
        </p:nvSpPr>
        <p:spPr>
          <a:xfrm>
            <a:off x="680321" y="2336873"/>
            <a:ext cx="9803082" cy="4115442"/>
          </a:xfrm>
        </p:spPr>
        <p:txBody>
          <a:bodyPr>
            <a:normAutofit lnSpcReduction="10000"/>
          </a:bodyPr>
          <a:lstStyle/>
          <a:p>
            <a:r>
              <a:rPr lang="en-US" b="1" dirty="0"/>
              <a:t>Default Superclass</a:t>
            </a:r>
            <a:r>
              <a:rPr lang="en-US" dirty="0"/>
              <a:t>: Except Object class, which has no superclass, every class has one and only one direct superclass(single inheritance). In the absence of any other explicit superclass, every class is implicitly a subclass of Object class</a:t>
            </a:r>
            <a:r>
              <a:rPr lang="en-US" dirty="0" smtClean="0"/>
              <a:t>.</a:t>
            </a:r>
          </a:p>
          <a:p>
            <a:r>
              <a:rPr lang="en-US" b="1" dirty="0"/>
              <a:t>Superclass can only be one:</a:t>
            </a:r>
            <a:r>
              <a:rPr lang="en-US" dirty="0"/>
              <a:t> A superclass can have any number of subclasses. But a subclass can have only </a:t>
            </a:r>
            <a:r>
              <a:rPr lang="en-US" b="1" dirty="0"/>
              <a:t>one</a:t>
            </a:r>
            <a:r>
              <a:rPr lang="en-US" dirty="0"/>
              <a:t> superclass. This is because C# does not support multiple inheritance with classes. Although with interfaces, multiple inheritance is supported by C#.</a:t>
            </a:r>
          </a:p>
          <a:p>
            <a:r>
              <a:rPr lang="en-US" b="1" dirty="0"/>
              <a:t>Inheriting Constructors: </a:t>
            </a:r>
            <a:r>
              <a:rPr lang="en-US" dirty="0"/>
              <a:t>A subclass inherits all the members (fields, methods) from its superclass. Constructors are not members, so they are not inherited by subclasses, but the constructor of the superclass can be invoked from the subclass.</a:t>
            </a:r>
          </a:p>
          <a:p>
            <a:endParaRPr lang="en-US" dirty="0"/>
          </a:p>
          <a:p>
            <a:endParaRPr lang="en-US" dirty="0"/>
          </a:p>
        </p:txBody>
      </p:sp>
    </p:spTree>
    <p:extLst>
      <p:ext uri="{BB962C8B-B14F-4D97-AF65-F5344CB8AC3E}">
        <p14:creationId xmlns:p14="http://schemas.microsoft.com/office/powerpoint/2010/main" val="223204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321" y="2266683"/>
            <a:ext cx="9613861" cy="2189408"/>
          </a:xfrm>
        </p:spPr>
        <p:txBody>
          <a:bodyPr/>
          <a:lstStyle/>
          <a:p>
            <a:r>
              <a:rPr lang="en-US" b="1" dirty="0"/>
              <a:t>Private member inheritance:</a:t>
            </a:r>
            <a:r>
              <a:rPr lang="en-US" dirty="0"/>
              <a:t> A subclass does not inherit the private members of its parent class. However, if the superclass has properties(get and set methods) for accessing its private fields, then a subclass can inherit</a:t>
            </a:r>
            <a:r>
              <a:rPr lang="en-US" dirty="0" smtClean="0"/>
              <a:t>.</a:t>
            </a:r>
            <a:endParaRPr lang="en-US" dirty="0"/>
          </a:p>
        </p:txBody>
      </p:sp>
    </p:spTree>
    <p:extLst>
      <p:ext uri="{BB962C8B-B14F-4D97-AF65-F5344CB8AC3E}">
        <p14:creationId xmlns:p14="http://schemas.microsoft.com/office/powerpoint/2010/main" val="399350880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40</TotalTime>
  <Words>211</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Trebuchet MS</vt:lpstr>
      <vt:lpstr>Berlin</vt:lpstr>
      <vt:lpstr>C# inheritance</vt:lpstr>
      <vt:lpstr>Advantage of C# Inheritance </vt:lpstr>
      <vt:lpstr>Important terminology: </vt:lpstr>
      <vt:lpstr>Types of Inheritance in C#</vt:lpstr>
      <vt:lpstr>Types of Inheritance</vt:lpstr>
      <vt:lpstr>Types of Inheritance</vt:lpstr>
      <vt:lpstr>Types of Inheritance by images</vt:lpstr>
      <vt:lpstr>Important facts about inheritance in C#</vt:lpstr>
      <vt:lpstr>PowerPoint Presentation</vt:lpstr>
      <vt:lpstr>PowerPoint Presentation</vt:lpstr>
      <vt:lpstr>C# Aggregation (HAS-A Relationship)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inheritance</dc:title>
  <dc:creator>ravindra mishra</dc:creator>
  <cp:lastModifiedBy>ravindra mishra</cp:lastModifiedBy>
  <cp:revision>7</cp:revision>
  <dcterms:created xsi:type="dcterms:W3CDTF">2021-08-03T13:14:48Z</dcterms:created>
  <dcterms:modified xsi:type="dcterms:W3CDTF">2021-08-03T13:55:21Z</dcterms:modified>
</cp:coreProperties>
</file>