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7/30/2021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7/30/2021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7/30/2021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7/30/2021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in c#</a:t>
            </a:r>
            <a:endParaRPr lang="en-US" dirty="0"/>
          </a:p>
        </p:txBody>
      </p:sp>
      <p:sp>
        <p:nvSpPr>
          <p:cNvPr id="3" name="Subtitle 2"/>
          <p:cNvSpPr>
            <a:spLocks noGrp="1"/>
          </p:cNvSpPr>
          <p:nvPr>
            <p:ph type="subTitle" idx="1"/>
          </p:nvPr>
        </p:nvSpPr>
        <p:spPr/>
        <p:txBody>
          <a:bodyPr>
            <a:normAutofit/>
          </a:bodyPr>
          <a:lstStyle/>
          <a:p>
            <a:r>
              <a:rPr lang="en-US" dirty="0" smtClean="0"/>
              <a:t>1. Class and object ,  </a:t>
            </a:r>
            <a:r>
              <a:rPr lang="en-US" dirty="0" smtClean="0">
                <a:solidFill>
                  <a:srgbClr val="FF0000"/>
                </a:solidFill>
              </a:rPr>
              <a:t>2</a:t>
            </a:r>
            <a:r>
              <a:rPr lang="en-US" dirty="0" smtClean="0"/>
              <a:t>.Constructor ,  </a:t>
            </a:r>
            <a:r>
              <a:rPr lang="en-US" dirty="0" smtClean="0">
                <a:solidFill>
                  <a:srgbClr val="FF0000"/>
                </a:solidFill>
              </a:rPr>
              <a:t>3.inheritance,  </a:t>
            </a:r>
          </a:p>
          <a:p>
            <a:r>
              <a:rPr lang="en-US" dirty="0" smtClean="0">
                <a:solidFill>
                  <a:srgbClr val="FF0000"/>
                </a:solidFill>
              </a:rPr>
              <a:t>4. Encapsulation,        5. Abstraction </a:t>
            </a:r>
          </a:p>
          <a:p>
            <a:pPr marL="457200" indent="-457200">
              <a:buAutoNum type="arabicPeriod"/>
            </a:pPr>
            <a:endParaRPr lang="en-US" dirty="0"/>
          </a:p>
        </p:txBody>
      </p:sp>
    </p:spTree>
    <p:extLst>
      <p:ext uri="{BB962C8B-B14F-4D97-AF65-F5344CB8AC3E}">
        <p14:creationId xmlns:p14="http://schemas.microsoft.com/office/powerpoint/2010/main" val="291460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Questions on object-oriented </a:t>
            </a:r>
            <a:r>
              <a:rPr lang="en-US" sz="2800" b="1" dirty="0"/>
              <a:t>programming?</a:t>
            </a:r>
            <a:br>
              <a:rPr lang="en-US" sz="2800" b="1" dirty="0"/>
            </a:br>
            <a:endParaRPr lang="en-US" sz="2800" dirty="0"/>
          </a:p>
        </p:txBody>
      </p:sp>
      <p:sp>
        <p:nvSpPr>
          <p:cNvPr id="3" name="Content Placeholder 2"/>
          <p:cNvSpPr>
            <a:spLocks noGrp="1"/>
          </p:cNvSpPr>
          <p:nvPr>
            <p:ph idx="1"/>
          </p:nvPr>
        </p:nvSpPr>
        <p:spPr/>
        <p:txBody>
          <a:bodyPr/>
          <a:lstStyle/>
          <a:p>
            <a:pPr marL="0" indent="0">
              <a:buNone/>
            </a:pPr>
            <a:r>
              <a:rPr lang="en-US" b="1" dirty="0" smtClean="0"/>
              <a:t>1. What is object oriented programming (</a:t>
            </a:r>
            <a:r>
              <a:rPr lang="en-US" b="1" dirty="0" err="1" smtClean="0"/>
              <a:t>oop</a:t>
            </a:r>
            <a:r>
              <a:rPr lang="en-US" b="1" dirty="0" smtClean="0"/>
              <a:t>)</a:t>
            </a:r>
          </a:p>
          <a:p>
            <a:pPr marL="0" indent="0">
              <a:buNone/>
            </a:pPr>
            <a:r>
              <a:rPr lang="en-US" b="1" dirty="0" smtClean="0"/>
              <a:t>Ans </a:t>
            </a:r>
            <a:r>
              <a:rPr lang="en-US" dirty="0" smtClean="0"/>
              <a:t>: Object-oriented </a:t>
            </a:r>
            <a:r>
              <a:rPr lang="en-US" dirty="0"/>
              <a:t>programming (OOP) is a computer programming model that </a:t>
            </a:r>
            <a:r>
              <a:rPr lang="en-US" dirty="0" smtClean="0"/>
              <a:t>organizes </a:t>
            </a:r>
            <a:r>
              <a:rPr lang="en-US" dirty="0"/>
              <a:t>software design around data, or objects, rather than functions and </a:t>
            </a:r>
            <a:r>
              <a:rPr lang="en-US" dirty="0" smtClean="0"/>
              <a:t>logic.An </a:t>
            </a:r>
            <a:r>
              <a:rPr lang="en-US" dirty="0"/>
              <a:t>object can be defined as a data field that has unique attributes and behavior.</a:t>
            </a:r>
            <a:endParaRPr lang="en-US" dirty="0" smtClean="0"/>
          </a:p>
          <a:p>
            <a:pPr marL="0" indent="0">
              <a:buNone/>
            </a:pPr>
            <a:r>
              <a:rPr lang="en-US" dirty="0" smtClean="0"/>
              <a:t>2. </a:t>
            </a:r>
            <a:r>
              <a:rPr lang="en-US" b="1" dirty="0"/>
              <a:t>What is the structure of object-oriented programming</a:t>
            </a:r>
            <a:r>
              <a:rPr lang="en-US" b="1" dirty="0" smtClean="0"/>
              <a:t>?</a:t>
            </a:r>
          </a:p>
          <a:p>
            <a:pPr marL="0" indent="0">
              <a:buNone/>
            </a:pPr>
            <a:r>
              <a:rPr lang="en-US" b="1" dirty="0" smtClean="0"/>
              <a:t>Ans </a:t>
            </a:r>
            <a:r>
              <a:rPr lang="en-US" dirty="0" smtClean="0"/>
              <a:t>: Classes, Objects, Methods,</a:t>
            </a:r>
            <a:r>
              <a:rPr lang="en-US" dirty="0"/>
              <a:t> </a:t>
            </a:r>
            <a:r>
              <a:rPr lang="en-US" dirty="0" smtClean="0"/>
              <a:t>Attributes,</a:t>
            </a:r>
            <a:r>
              <a:rPr lang="en-US" dirty="0"/>
              <a:t> </a:t>
            </a:r>
            <a:r>
              <a:rPr lang="en-US" dirty="0" smtClean="0"/>
              <a:t>Encapsulation, Abstraction, inheritanc</a:t>
            </a:r>
            <a:r>
              <a:rPr lang="en-US" dirty="0" smtClean="0">
                <a:solidFill>
                  <a:srgbClr val="FF0000"/>
                </a:solidFill>
              </a:rPr>
              <a:t>e,</a:t>
            </a:r>
          </a:p>
          <a:p>
            <a:pPr marL="0" indent="0">
              <a:buNone/>
            </a:pPr>
            <a:r>
              <a:rPr lang="en-US" dirty="0" smtClean="0"/>
              <a:t>Polymorphism. </a:t>
            </a:r>
          </a:p>
          <a:p>
            <a:pPr marL="0" indent="0">
              <a:buNone/>
            </a:pPr>
            <a:endParaRPr lang="en-US" dirty="0" smtClean="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21797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constructor</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constructor is a special method of the class which gets automatically invoked whenever an instance of the class is created. Like methods, a constructor also contains the collection of instructions that are executed at the time of Object creation. It is used to assign initial values to the </a:t>
            </a:r>
            <a:r>
              <a:rPr lang="en-US" b="1" dirty="0"/>
              <a:t>data members</a:t>
            </a:r>
            <a:r>
              <a:rPr lang="en-US" dirty="0"/>
              <a:t> of the same </a:t>
            </a:r>
            <a:r>
              <a:rPr lang="en-US" dirty="0" smtClean="0"/>
              <a:t>class</a:t>
            </a:r>
          </a:p>
          <a:p>
            <a:r>
              <a:rPr lang="en-US" sz="1800" b="1" dirty="0" smtClean="0"/>
              <a:t>Syntax</a:t>
            </a:r>
          </a:p>
          <a:p>
            <a:pPr marL="0" indent="0">
              <a:buNone/>
            </a:pPr>
            <a:r>
              <a:rPr lang="en-US" dirty="0"/>
              <a:t> </a:t>
            </a:r>
            <a:r>
              <a:rPr lang="en-US" dirty="0" smtClean="0"/>
              <a:t>  Class  student </a:t>
            </a:r>
          </a:p>
          <a:p>
            <a:r>
              <a:rPr lang="en-US" dirty="0" smtClean="0"/>
              <a:t>{</a:t>
            </a:r>
          </a:p>
          <a:p>
            <a:r>
              <a:rPr lang="en-US" dirty="0" smtClean="0"/>
              <a:t>   // constructor of class</a:t>
            </a:r>
          </a:p>
          <a:p>
            <a:r>
              <a:rPr lang="en-US" dirty="0"/>
              <a:t> </a:t>
            </a:r>
            <a:r>
              <a:rPr lang="en-US" dirty="0" smtClean="0"/>
              <a:t>    public student()</a:t>
            </a:r>
          </a:p>
          <a:p>
            <a:r>
              <a:rPr lang="en-US" dirty="0"/>
              <a:t> </a:t>
            </a:r>
            <a:r>
              <a:rPr lang="en-US" dirty="0" smtClean="0"/>
              <a:t>    {</a:t>
            </a:r>
          </a:p>
          <a:p>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0483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of constructor </a:t>
            </a:r>
            <a:r>
              <a:rPr lang="en-US" dirty="0" smtClean="0"/>
              <a:t>and rules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Classname object = new Classname();</a:t>
            </a:r>
          </a:p>
          <a:p>
            <a:endParaRPr lang="en-US" dirty="0"/>
          </a:p>
          <a:p>
            <a:r>
              <a:rPr lang="en-US" b="1" u="sng" dirty="0" smtClean="0"/>
              <a:t>Rules for making a constructor</a:t>
            </a:r>
          </a:p>
          <a:p>
            <a:pPr fontAlgn="base"/>
            <a:r>
              <a:rPr lang="en-US" dirty="0"/>
              <a:t>Constructor of a class must have the same name as the class name in which it resides.</a:t>
            </a:r>
          </a:p>
          <a:p>
            <a:pPr fontAlgn="base"/>
            <a:r>
              <a:rPr lang="en-US" dirty="0"/>
              <a:t>A constructor can not be abstract, final, and Synchronized.</a:t>
            </a:r>
          </a:p>
          <a:p>
            <a:pPr fontAlgn="base"/>
            <a:r>
              <a:rPr lang="en-US" dirty="0"/>
              <a:t>Within a class, you can create only one static constructor.</a:t>
            </a:r>
          </a:p>
          <a:p>
            <a:pPr fontAlgn="base"/>
            <a:r>
              <a:rPr lang="en-US" dirty="0"/>
              <a:t>A constructor doesn’t have any return type, not even void.</a:t>
            </a:r>
          </a:p>
          <a:p>
            <a:pPr fontAlgn="base"/>
            <a:r>
              <a:rPr lang="en-US" dirty="0"/>
              <a:t>A static constructor cannot be a parameterized constructor.</a:t>
            </a:r>
          </a:p>
          <a:p>
            <a:pPr fontAlgn="base"/>
            <a:r>
              <a:rPr lang="en-US" dirty="0"/>
              <a:t>A class can have any number of constructors.</a:t>
            </a:r>
          </a:p>
          <a:p>
            <a:pPr fontAlgn="base"/>
            <a:r>
              <a:rPr lang="en-US" dirty="0"/>
              <a:t>Access modifiers can be used in constructor declaration to control its access </a:t>
            </a:r>
            <a:r>
              <a:rPr lang="en-US" dirty="0" err="1"/>
              <a:t>i.e</a:t>
            </a:r>
            <a:r>
              <a:rPr lang="en-US" dirty="0"/>
              <a:t> which other class can call the constructor. </a:t>
            </a:r>
          </a:p>
          <a:p>
            <a:endParaRPr lang="en-US" b="1" u="sng"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98883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Constructor</a:t>
            </a:r>
            <a:br>
              <a:rPr lang="en-US" b="1" dirty="0"/>
            </a:br>
            <a:endParaRPr lang="en-US" dirty="0"/>
          </a:p>
        </p:txBody>
      </p:sp>
      <p:sp>
        <p:nvSpPr>
          <p:cNvPr id="3" name="Content Placeholder 2"/>
          <p:cNvSpPr>
            <a:spLocks noGrp="1"/>
          </p:cNvSpPr>
          <p:nvPr>
            <p:ph idx="1"/>
          </p:nvPr>
        </p:nvSpPr>
        <p:spPr>
          <a:xfrm>
            <a:off x="1069848" y="2121408"/>
            <a:ext cx="10058400" cy="2231651"/>
          </a:xfrm>
        </p:spPr>
        <p:txBody>
          <a:bodyPr/>
          <a:lstStyle/>
          <a:p>
            <a:pPr fontAlgn="base"/>
            <a:r>
              <a:rPr lang="en-US" b="1" dirty="0"/>
              <a:t>Default </a:t>
            </a:r>
            <a:r>
              <a:rPr lang="en-US" b="1" dirty="0" smtClean="0"/>
              <a:t>Constructor </a:t>
            </a:r>
            <a:endParaRPr lang="en-US" dirty="0"/>
          </a:p>
          <a:p>
            <a:pPr fontAlgn="base"/>
            <a:r>
              <a:rPr lang="en-US" b="1" dirty="0"/>
              <a:t>Parameterized Constructor</a:t>
            </a:r>
            <a:endParaRPr lang="en-US" dirty="0"/>
          </a:p>
          <a:p>
            <a:pPr fontAlgn="base"/>
            <a:r>
              <a:rPr lang="en-US" b="1" dirty="0"/>
              <a:t>Copy Constructor</a:t>
            </a:r>
            <a:endParaRPr lang="en-US" dirty="0"/>
          </a:p>
          <a:p>
            <a:pPr fontAlgn="base"/>
            <a:r>
              <a:rPr lang="en-US" b="1" dirty="0"/>
              <a:t>Private Constructor</a:t>
            </a:r>
            <a:endParaRPr lang="en-US" dirty="0"/>
          </a:p>
          <a:p>
            <a:pPr fontAlgn="base"/>
            <a:r>
              <a:rPr lang="en-US" b="1" dirty="0"/>
              <a:t>Static Constructor</a:t>
            </a:r>
            <a:endParaRPr lang="en-US" dirty="0"/>
          </a:p>
          <a:p>
            <a:endParaRPr lang="en-US" dirty="0"/>
          </a:p>
        </p:txBody>
      </p:sp>
    </p:spTree>
    <p:extLst>
      <p:ext uri="{BB962C8B-B14F-4D97-AF65-F5344CB8AC3E}">
        <p14:creationId xmlns:p14="http://schemas.microsoft.com/office/powerpoint/2010/main" val="52015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Default </a:t>
            </a:r>
            <a:r>
              <a:rPr lang="en-US" b="1" dirty="0"/>
              <a:t>Constructor</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A </a:t>
            </a:r>
            <a:r>
              <a:rPr lang="en-US" dirty="0"/>
              <a:t>constructor with no parameters is called a default constructor. A default constructor has every instance of the class to be initialized to the same values. The default constructor initializes all numeric fields to zero and all string and object fields to null inside a class.</a:t>
            </a:r>
          </a:p>
          <a:p>
            <a:endParaRPr lang="en-US" dirty="0"/>
          </a:p>
        </p:txBody>
      </p:sp>
    </p:spTree>
    <p:extLst>
      <p:ext uri="{BB962C8B-B14F-4D97-AF65-F5344CB8AC3E}">
        <p14:creationId xmlns:p14="http://schemas.microsoft.com/office/powerpoint/2010/main" val="354554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Parameterized Constructor</a:t>
            </a:r>
            <a:br>
              <a:rPr lang="en-US" b="1" dirty="0" smtClean="0"/>
            </a:br>
            <a:r>
              <a:rPr lang="en-US" b="1" dirty="0"/>
              <a:t> </a:t>
            </a:r>
            <a:r>
              <a:rPr lang="en-US" b="1" dirty="0" smtClean="0"/>
              <a:t>and about this keyword</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 constructor having at least one parameter is called as parameterized constructor. It can initialize each instance of the class to different </a:t>
            </a:r>
            <a:r>
              <a:rPr lang="en-US" dirty="0" smtClean="0"/>
              <a:t>values.</a:t>
            </a:r>
          </a:p>
          <a:p>
            <a:endParaRPr lang="en-US" dirty="0"/>
          </a:p>
          <a:p>
            <a:r>
              <a:rPr lang="en-US" dirty="0" smtClean="0"/>
              <a:t>Note: what is </a:t>
            </a:r>
            <a:r>
              <a:rPr lang="en-US" b="1" u="sng" dirty="0" smtClean="0"/>
              <a:t>this</a:t>
            </a:r>
            <a:r>
              <a:rPr lang="en-US" dirty="0" smtClean="0"/>
              <a:t> keyword</a:t>
            </a:r>
          </a:p>
          <a:p>
            <a:r>
              <a:rPr lang="en-US" dirty="0"/>
              <a:t>“this” keyword represents the “this” pointer of a class or a stuct. The this pointer represents the current instance of a class or stuct.</a:t>
            </a:r>
            <a:endParaRPr lang="en-US" dirty="0" smtClean="0"/>
          </a:p>
          <a:p>
            <a:r>
              <a:rPr lang="en-US" dirty="0" smtClean="0"/>
              <a:t>The </a:t>
            </a:r>
            <a:r>
              <a:rPr lang="en-US" b="1" dirty="0"/>
              <a:t>this</a:t>
            </a:r>
            <a:r>
              <a:rPr lang="en-US" dirty="0"/>
              <a:t> pointer is a pointer accessible only within the nonstatic methods of a class or struct</a:t>
            </a:r>
            <a:r>
              <a:rPr lang="en-US" dirty="0" smtClean="0"/>
              <a:t>.</a:t>
            </a:r>
          </a:p>
          <a:p>
            <a:r>
              <a:rPr lang="en-US" dirty="0"/>
              <a:t>It points to the object for which the method is called. Static members of a class or struct do not have a this pointer. The this pointer is also used on hidden fields to separate fields with the method parameters with the same names.</a:t>
            </a:r>
            <a:endParaRPr lang="en-US" dirty="0"/>
          </a:p>
        </p:txBody>
      </p:sp>
    </p:spTree>
    <p:extLst>
      <p:ext uri="{BB962C8B-B14F-4D97-AF65-F5344CB8AC3E}">
        <p14:creationId xmlns:p14="http://schemas.microsoft.com/office/powerpoint/2010/main" val="180848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types</a:t>
            </a:r>
            <a:endParaRPr lang="en-US" dirty="0"/>
          </a:p>
        </p:txBody>
      </p:sp>
      <p:sp>
        <p:nvSpPr>
          <p:cNvPr id="3" name="Content Placeholder 2"/>
          <p:cNvSpPr>
            <a:spLocks noGrp="1"/>
          </p:cNvSpPr>
          <p:nvPr>
            <p:ph idx="1"/>
          </p:nvPr>
        </p:nvSpPr>
        <p:spPr/>
        <p:txBody>
          <a:bodyPr/>
          <a:lstStyle/>
          <a:p>
            <a:r>
              <a:rPr lang="en-US" b="1" dirty="0"/>
              <a:t>Copy Constructor:</a:t>
            </a:r>
            <a:r>
              <a:rPr lang="en-US" dirty="0"/>
              <a:t> When the constructor is used to create an object just by copying all of its variables from another object, such constructors are called copy constructor. They are used for initializing a new instance from an existing one.</a:t>
            </a:r>
          </a:p>
          <a:p>
            <a:r>
              <a:rPr lang="en-US" b="1" dirty="0"/>
              <a:t>Private Constructor:</a:t>
            </a:r>
            <a:r>
              <a:rPr lang="en-US" dirty="0"/>
              <a:t> When a constructor is produced with a private access modifier, it is called Private Constructor. It does not make it possible for other classes to inherit any data from this class.</a:t>
            </a:r>
          </a:p>
          <a:p>
            <a:r>
              <a:rPr lang="en-US" b="1" dirty="0"/>
              <a:t>Static Constructor:</a:t>
            </a:r>
            <a:r>
              <a:rPr lang="en-US" dirty="0"/>
              <a:t> When a constructor needs to be invoked only once, and when that constructor needs to be invoked at creating the first reference, then those constructors are made static and are called static constructors.</a:t>
            </a:r>
          </a:p>
          <a:p>
            <a:endParaRPr lang="en-US" dirty="0"/>
          </a:p>
        </p:txBody>
      </p:sp>
    </p:spTree>
    <p:extLst>
      <p:ext uri="{BB962C8B-B14F-4D97-AF65-F5344CB8AC3E}">
        <p14:creationId xmlns:p14="http://schemas.microsoft.com/office/powerpoint/2010/main" val="251734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 syntax</a:t>
            </a:r>
            <a:endParaRPr lang="en-US" dirty="0"/>
          </a:p>
        </p:txBody>
      </p:sp>
      <p:sp>
        <p:nvSpPr>
          <p:cNvPr id="3" name="Content Placeholder 2"/>
          <p:cNvSpPr>
            <a:spLocks noGrp="1"/>
          </p:cNvSpPr>
          <p:nvPr>
            <p:ph idx="1"/>
          </p:nvPr>
        </p:nvSpPr>
        <p:spPr/>
        <p:txBody>
          <a:bodyPr>
            <a:normAutofit/>
          </a:bodyPr>
          <a:lstStyle/>
          <a:p>
            <a:r>
              <a:rPr lang="en-US" dirty="0" smtClean="0"/>
              <a:t>class</a:t>
            </a:r>
            <a:r>
              <a:rPr lang="en-US" dirty="0"/>
              <a:t> User</a:t>
            </a:r>
            <a:r>
              <a:rPr lang="en-US" dirty="0"/>
              <a:t/>
            </a:r>
            <a:br>
              <a:rPr lang="en-US" dirty="0"/>
            </a:br>
            <a:r>
              <a:rPr lang="en-US" dirty="0"/>
              <a:t>{</a:t>
            </a:r>
            <a:r>
              <a:rPr lang="en-US" dirty="0"/>
              <a:t/>
            </a:r>
            <a:br>
              <a:rPr lang="en-US" dirty="0"/>
            </a:br>
            <a:r>
              <a:rPr lang="en-US" dirty="0"/>
              <a:t>     // Parameterized Constructor</a:t>
            </a:r>
            <a:br>
              <a:rPr lang="en-US" dirty="0"/>
            </a:br>
            <a:r>
              <a:rPr lang="en-US" dirty="0"/>
              <a:t>     public User(string a, string b)</a:t>
            </a:r>
            <a:r>
              <a:rPr lang="en-US" dirty="0"/>
              <a:t/>
            </a:r>
            <a:br>
              <a:rPr lang="en-US" dirty="0"/>
            </a:br>
            <a:r>
              <a:rPr lang="en-US" dirty="0"/>
              <a:t>     {</a:t>
            </a:r>
            <a:r>
              <a:rPr lang="en-US" dirty="0"/>
              <a:t/>
            </a:r>
            <a:br>
              <a:rPr lang="en-US" dirty="0"/>
            </a:br>
            <a:r>
              <a:rPr lang="en-US" dirty="0"/>
              <a:t>         // your code</a:t>
            </a:r>
            <a:br>
              <a:rPr lang="en-US" dirty="0"/>
            </a:br>
            <a:r>
              <a:rPr lang="en-US" dirty="0"/>
              <a:t>     }</a:t>
            </a:r>
            <a:r>
              <a:rPr lang="en-US" dirty="0"/>
              <a:t/>
            </a:r>
            <a:br>
              <a:rPr lang="en-US" dirty="0"/>
            </a:br>
            <a:r>
              <a:rPr lang="en-US" dirty="0"/>
              <a:t>     // Copy Constructor</a:t>
            </a:r>
            <a:br>
              <a:rPr lang="en-US" dirty="0"/>
            </a:br>
            <a:r>
              <a:rPr lang="en-US" dirty="0"/>
              <a:t>     public User(User user) {</a:t>
            </a:r>
            <a:r>
              <a:rPr lang="en-US" dirty="0"/>
              <a:t/>
            </a:r>
            <a:br>
              <a:rPr lang="en-US" dirty="0"/>
            </a:br>
            <a:r>
              <a:rPr lang="en-US" dirty="0"/>
              <a:t>        // your code</a:t>
            </a:r>
            <a:br>
              <a:rPr lang="en-US" dirty="0"/>
            </a:br>
            <a:r>
              <a:rPr lang="en-US" dirty="0"/>
              <a:t>     </a:t>
            </a:r>
            <a:r>
              <a:rPr lang="en-US" dirty="0" smtClean="0"/>
              <a:t>}</a:t>
            </a:r>
          </a:p>
          <a:p>
            <a:r>
              <a:rPr lang="en-US" dirty="0"/>
              <a:t>}</a:t>
            </a:r>
          </a:p>
        </p:txBody>
      </p:sp>
    </p:spTree>
    <p:extLst>
      <p:ext uri="{BB962C8B-B14F-4D97-AF65-F5344CB8AC3E}">
        <p14:creationId xmlns:p14="http://schemas.microsoft.com/office/powerpoint/2010/main" val="3004210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175</TotalTime>
  <Words>477</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Object oriented programming in c#</vt:lpstr>
      <vt:lpstr>Questions on object-oriented programming? </vt:lpstr>
      <vt:lpstr>What is constructor</vt:lpstr>
      <vt:lpstr>Calling of constructor and rules </vt:lpstr>
      <vt:lpstr>Types of Constructor </vt:lpstr>
      <vt:lpstr>1. Default Constructor </vt:lpstr>
      <vt:lpstr>2. Parameterized Constructor  and about this keyword </vt:lpstr>
      <vt:lpstr>Constructor types</vt:lpstr>
      <vt:lpstr>Copy constructor syntax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c#</dc:title>
  <dc:creator>ravindra mishra</dc:creator>
  <cp:lastModifiedBy>ravindra mishra</cp:lastModifiedBy>
  <cp:revision>11</cp:revision>
  <dcterms:created xsi:type="dcterms:W3CDTF">2021-07-30T02:46:52Z</dcterms:created>
  <dcterms:modified xsi:type="dcterms:W3CDTF">2021-07-30T15:40:14Z</dcterms:modified>
</cp:coreProperties>
</file>