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8/6/2021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8/6/2021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8/6/2021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sz="4000" dirty="0" smtClean="0"/>
              <a:t>Polymorphism </a:t>
            </a:r>
            <a:r>
              <a:rPr lang="en-US" sz="4000" dirty="0"/>
              <a:t>in C#</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Greek word, meaning "one name many forms".</a:t>
            </a:r>
          </a:p>
        </p:txBody>
      </p:sp>
    </p:spTree>
    <p:extLst>
      <p:ext uri="{BB962C8B-B14F-4D97-AF65-F5344CB8AC3E}">
        <p14:creationId xmlns:p14="http://schemas.microsoft.com/office/powerpoint/2010/main" val="105760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points of </a:t>
            </a:r>
            <a:r>
              <a:rPr lang="en-US" dirty="0"/>
              <a:t>Method overloading </a:t>
            </a:r>
            <a:br>
              <a:rPr lang="en-US" dirty="0"/>
            </a:br>
            <a:endParaRPr lang="en-US" dirty="0"/>
          </a:p>
        </p:txBody>
      </p:sp>
      <p:sp>
        <p:nvSpPr>
          <p:cNvPr id="3" name="Content Placeholder 2"/>
          <p:cNvSpPr>
            <a:spLocks noGrp="1"/>
          </p:cNvSpPr>
          <p:nvPr>
            <p:ph idx="1"/>
          </p:nvPr>
        </p:nvSpPr>
        <p:spPr/>
        <p:txBody>
          <a:bodyPr/>
          <a:lstStyle/>
          <a:p>
            <a:r>
              <a:rPr lang="en-US" dirty="0" smtClean="0"/>
              <a:t>Method </a:t>
            </a:r>
            <a:r>
              <a:rPr lang="en-US" dirty="0"/>
              <a:t>overloading is also called  early binding or compile time polymorphism or static binding.</a:t>
            </a:r>
          </a:p>
          <a:p>
            <a:r>
              <a:rPr lang="en-US" dirty="0"/>
              <a:t>The compiler automatically calls the required method or the function by checking number of parameters and their type, which are passed into that method.</a:t>
            </a:r>
          </a:p>
          <a:p>
            <a:r>
              <a:rPr lang="en-US" dirty="0"/>
              <a:t>If the number of parameters and type doesn't match by any method signatures, then it will give the compile time error.</a:t>
            </a:r>
          </a:p>
          <a:p>
            <a:r>
              <a:rPr lang="en-US" dirty="0"/>
              <a:t>We can </a:t>
            </a:r>
            <a:r>
              <a:rPr lang="en-US" dirty="0" err="1"/>
              <a:t>achive</a:t>
            </a:r>
            <a:r>
              <a:rPr lang="en-US" dirty="0"/>
              <a:t> method overloading by changing the number of parameters used or by using different types of parameters or by changing the order of parameters</a:t>
            </a:r>
          </a:p>
          <a:p>
            <a:endParaRPr lang="en-US" dirty="0"/>
          </a:p>
        </p:txBody>
      </p:sp>
    </p:spTree>
    <p:extLst>
      <p:ext uri="{BB962C8B-B14F-4D97-AF65-F5344CB8AC3E}">
        <p14:creationId xmlns:p14="http://schemas.microsoft.com/office/powerpoint/2010/main" val="31263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points of </a:t>
            </a:r>
            <a:r>
              <a:rPr lang="en-US" dirty="0"/>
              <a:t>Method overriding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Method </a:t>
            </a:r>
            <a:r>
              <a:rPr lang="en-US" dirty="0"/>
              <a:t>overriding is also called run time polymorphism or dynamic polymorphism or late binding.</a:t>
            </a:r>
          </a:p>
          <a:p>
            <a:r>
              <a:rPr lang="en-US" dirty="0"/>
              <a:t>We can override a method in the base class by creating similar function in the derived class. This can be achieved by using inheritance and using virtual &amp; override.</a:t>
            </a:r>
          </a:p>
          <a:p>
            <a:r>
              <a:rPr lang="en-US" dirty="0"/>
              <a:t>Same signature means the methods must have the same name, same number of arguments and same type of arguments.</a:t>
            </a:r>
          </a:p>
          <a:p>
            <a:r>
              <a:rPr lang="en-US" dirty="0"/>
              <a:t>Method overriding is possible only in the derived classes, but not within the same class.</a:t>
            </a:r>
          </a:p>
          <a:p>
            <a:r>
              <a:rPr lang="en-US" dirty="0"/>
              <a:t>When the derived class needs a method with the same signature as in the base class, but wants to execute different code than the one provided by the base class then method overriding will be used.</a:t>
            </a:r>
          </a:p>
          <a:p>
            <a:r>
              <a:rPr lang="en-US" dirty="0"/>
              <a:t>Method overriding in C# is a feature like the virtual function in C++</a:t>
            </a:r>
          </a:p>
          <a:p>
            <a:endParaRPr lang="en-US" dirty="0"/>
          </a:p>
        </p:txBody>
      </p:sp>
    </p:spTree>
    <p:extLst>
      <p:ext uri="{BB962C8B-B14F-4D97-AF65-F5344CB8AC3E}">
        <p14:creationId xmlns:p14="http://schemas.microsoft.com/office/powerpoint/2010/main" val="383629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key words</a:t>
            </a:r>
            <a:endParaRPr lang="en-US" dirty="0"/>
          </a:p>
        </p:txBody>
      </p:sp>
      <p:sp>
        <p:nvSpPr>
          <p:cNvPr id="3" name="Content Placeholder 2"/>
          <p:cNvSpPr>
            <a:spLocks noGrp="1"/>
          </p:cNvSpPr>
          <p:nvPr>
            <p:ph idx="1"/>
          </p:nvPr>
        </p:nvSpPr>
        <p:spPr/>
        <p:txBody>
          <a:bodyPr/>
          <a:lstStyle/>
          <a:p>
            <a:r>
              <a:rPr lang="en-US" i="1" dirty="0"/>
              <a:t>Virtual keyword</a:t>
            </a:r>
            <a:r>
              <a:rPr lang="en-US" dirty="0"/>
              <a:t/>
            </a:r>
            <a:br>
              <a:rPr lang="en-US" dirty="0"/>
            </a:br>
            <a:r>
              <a:rPr lang="en-US" dirty="0"/>
              <a:t>If we use Virtual keyword, then we tell to compiler that this method can be overridden by the derived classes</a:t>
            </a:r>
          </a:p>
          <a:p>
            <a:r>
              <a:rPr lang="en-US" i="1" dirty="0"/>
              <a:t>Override keyword</a:t>
            </a:r>
            <a:r>
              <a:rPr lang="en-US" dirty="0"/>
              <a:t/>
            </a:r>
            <a:br>
              <a:rPr lang="en-US" dirty="0"/>
            </a:br>
            <a:r>
              <a:rPr lang="en-US" dirty="0"/>
              <a:t>If we use </a:t>
            </a:r>
            <a:r>
              <a:rPr lang="en-US" dirty="0" err="1"/>
              <a:t>Overrride</a:t>
            </a:r>
            <a:r>
              <a:rPr lang="en-US" dirty="0"/>
              <a:t> keyword, then we tell to the compiler that this method is overriding the same named method in the base class.</a:t>
            </a:r>
          </a:p>
          <a:p>
            <a:r>
              <a:rPr lang="en-US" i="1" dirty="0"/>
              <a:t>Base keyword</a:t>
            </a:r>
            <a:r>
              <a:rPr lang="en-US" dirty="0"/>
              <a:t/>
            </a:r>
            <a:br>
              <a:rPr lang="en-US" dirty="0"/>
            </a:br>
            <a:r>
              <a:rPr lang="en-US" dirty="0"/>
              <a:t>If we use base keyword, then we tell to the compiler that this method calls the base class method for overriding functionality.</a:t>
            </a:r>
          </a:p>
          <a:p>
            <a:endParaRPr lang="en-US" dirty="0"/>
          </a:p>
        </p:txBody>
      </p:sp>
    </p:spTree>
    <p:extLst>
      <p:ext uri="{BB962C8B-B14F-4D97-AF65-F5344CB8AC3E}">
        <p14:creationId xmlns:p14="http://schemas.microsoft.com/office/powerpoint/2010/main" val="155824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one object has many forms or has one name with multiple functionalities. "Poly" means many and "morph" means forms. Polymorphism provides the ability to a class to have multiple implementations with the same name. It is one of the core principles of Object Oriented Programming after encapsulation and inheritance</a:t>
            </a:r>
          </a:p>
        </p:txBody>
      </p:sp>
    </p:spTree>
    <p:extLst>
      <p:ext uri="{BB962C8B-B14F-4D97-AF65-F5344CB8AC3E}">
        <p14:creationId xmlns:p14="http://schemas.microsoft.com/office/powerpoint/2010/main" val="411565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Polymorphism</a:t>
            </a:r>
            <a:br>
              <a:rPr lang="en-US" dirty="0"/>
            </a:br>
            <a:endParaRPr lang="en-US" dirty="0"/>
          </a:p>
        </p:txBody>
      </p:sp>
      <p:sp>
        <p:nvSpPr>
          <p:cNvPr id="3" name="Content Placeholder 2"/>
          <p:cNvSpPr>
            <a:spLocks noGrp="1"/>
          </p:cNvSpPr>
          <p:nvPr>
            <p:ph idx="1"/>
          </p:nvPr>
        </p:nvSpPr>
        <p:spPr/>
        <p:txBody>
          <a:bodyPr/>
          <a:lstStyle/>
          <a:p>
            <a:r>
              <a:rPr lang="en-US" dirty="0"/>
              <a:t>There are two types of polymorphism in C</a:t>
            </a:r>
            <a:r>
              <a:rPr lang="en-US" dirty="0" smtClean="0"/>
              <a:t>#:</a:t>
            </a:r>
          </a:p>
          <a:p>
            <a:r>
              <a:rPr lang="en-US" dirty="0" smtClean="0"/>
              <a:t>1. Static </a:t>
            </a:r>
            <a:r>
              <a:rPr lang="en-US" dirty="0"/>
              <a:t>/ Compile Time Polymorphism.</a:t>
            </a:r>
          </a:p>
          <a:p>
            <a:r>
              <a:rPr lang="en-US" dirty="0" smtClean="0"/>
              <a:t>2. Dynamic </a:t>
            </a:r>
            <a:r>
              <a:rPr lang="en-US" dirty="0"/>
              <a:t>/ Runtime Polymorphism.</a:t>
            </a:r>
          </a:p>
          <a:p>
            <a:endParaRPr lang="en-US" dirty="0"/>
          </a:p>
        </p:txBody>
      </p:sp>
    </p:spTree>
    <p:extLst>
      <p:ext uri="{BB962C8B-B14F-4D97-AF65-F5344CB8AC3E}">
        <p14:creationId xmlns:p14="http://schemas.microsoft.com/office/powerpoint/2010/main" val="149074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15166" y="2595562"/>
            <a:ext cx="7907628" cy="2962275"/>
          </a:xfrm>
          <a:prstGeom prst="rect">
            <a:avLst/>
          </a:prstGeom>
        </p:spPr>
      </p:pic>
    </p:spTree>
    <p:extLst>
      <p:ext uri="{BB962C8B-B14F-4D97-AF65-F5344CB8AC3E}">
        <p14:creationId xmlns:p14="http://schemas.microsoft.com/office/powerpoint/2010/main" val="134112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or Compile Time Polymorphism</a:t>
            </a:r>
            <a:br>
              <a:rPr lang="en-US" dirty="0"/>
            </a:br>
            <a:endParaRPr lang="en-US" dirty="0"/>
          </a:p>
        </p:txBody>
      </p:sp>
      <p:sp>
        <p:nvSpPr>
          <p:cNvPr id="3" name="Content Placeholder 2"/>
          <p:cNvSpPr>
            <a:spLocks noGrp="1"/>
          </p:cNvSpPr>
          <p:nvPr>
            <p:ph idx="1"/>
          </p:nvPr>
        </p:nvSpPr>
        <p:spPr/>
        <p:txBody>
          <a:bodyPr/>
          <a:lstStyle/>
          <a:p>
            <a:r>
              <a:rPr lang="en-US" dirty="0"/>
              <a:t>It is also known as Early Binding. Method overloading is an example of Static Polymorphism. In overloading</a:t>
            </a:r>
            <a:r>
              <a:rPr lang="en-US" dirty="0" smtClean="0"/>
              <a:t>,</a:t>
            </a:r>
          </a:p>
          <a:p>
            <a:r>
              <a:rPr lang="en-US" dirty="0"/>
              <a:t>the method / function has a same name but different signatures. It is also known as Compile Time Polymorphism because the decision of which method is to be called is made at compile time. Overloading is the concept in which method names are the same with a different set of parameters</a:t>
            </a:r>
            <a:r>
              <a:rPr lang="en-US" dirty="0" smtClean="0"/>
              <a:t>.</a:t>
            </a:r>
          </a:p>
          <a:p>
            <a:r>
              <a:rPr lang="en-US" dirty="0"/>
              <a:t>Here C# compiler checks the number of parameters passed and the type of parameter and make the decision of which method to call and it throw an error if no matching method is found.</a:t>
            </a:r>
          </a:p>
        </p:txBody>
      </p:sp>
    </p:spTree>
    <p:extLst>
      <p:ext uri="{BB962C8B-B14F-4D97-AF65-F5344CB8AC3E}">
        <p14:creationId xmlns:p14="http://schemas.microsoft.com/office/powerpoint/2010/main" val="47908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endParaRPr lang="en-US" dirty="0"/>
          </a:p>
        </p:txBody>
      </p:sp>
      <p:pic>
        <p:nvPicPr>
          <p:cNvPr id="1026" name="Picture 2" descr="static polymorphis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2135" y="1725769"/>
            <a:ext cx="9002333" cy="394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74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 Runtime Polymorphism</a:t>
            </a:r>
            <a:br>
              <a:rPr lang="en-US" dirty="0"/>
            </a:br>
            <a:endParaRPr lang="en-US" dirty="0"/>
          </a:p>
        </p:txBody>
      </p:sp>
      <p:sp>
        <p:nvSpPr>
          <p:cNvPr id="3" name="Content Placeholder 2"/>
          <p:cNvSpPr>
            <a:spLocks noGrp="1"/>
          </p:cNvSpPr>
          <p:nvPr>
            <p:ph idx="1"/>
          </p:nvPr>
        </p:nvSpPr>
        <p:spPr/>
        <p:txBody>
          <a:bodyPr/>
          <a:lstStyle/>
          <a:p>
            <a:r>
              <a:rPr lang="en-US" dirty="0"/>
              <a:t>Dynamic / runtime polymorphism is also known as late binding. Here, the method name and the method signature (number of parameters and parameter type must be the same and may have a different implementation). Method overriding is an example of dynamic polymorphism</a:t>
            </a:r>
            <a:r>
              <a:rPr lang="en-US" dirty="0" smtClean="0"/>
              <a:t>.</a:t>
            </a:r>
          </a:p>
          <a:p>
            <a:r>
              <a:rPr lang="en-US" dirty="0"/>
              <a:t>Method overriding can be done using inheritance. With method overriding it is possible for the base class and derived class to have the same method name and same something. The compiler would not be aware of the method available for overriding the functionality, so the compiler does not throw an error at compile time. The compiler will decide which method to call at runtime and if no method is found then it throws an error.</a:t>
            </a:r>
          </a:p>
        </p:txBody>
      </p:sp>
    </p:spTree>
    <p:extLst>
      <p:ext uri="{BB962C8B-B14F-4D97-AF65-F5344CB8AC3E}">
        <p14:creationId xmlns:p14="http://schemas.microsoft.com/office/powerpoint/2010/main" val="328624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ynamic polymorhism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7735" y="685800"/>
            <a:ext cx="10161431" cy="583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2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 provides an option to override the base class method, by adding </a:t>
            </a:r>
            <a:r>
              <a:rPr lang="en-US" dirty="0" smtClean="0"/>
              <a:t>the </a:t>
            </a:r>
            <a:r>
              <a:rPr lang="en-US" dirty="0"/>
              <a:t>by adding </a:t>
            </a:r>
            <a:r>
              <a:rPr lang="en-US" dirty="0" smtClean="0"/>
              <a:t>the </a:t>
            </a:r>
            <a:r>
              <a:rPr lang="en-US" dirty="0"/>
              <a:t>keyword to the method inside the base class, and by using </a:t>
            </a:r>
            <a:r>
              <a:rPr lang="en-US" dirty="0" smtClean="0"/>
              <a:t>the override </a:t>
            </a:r>
            <a:r>
              <a:rPr lang="en-US" dirty="0"/>
              <a:t>keyword for each derived class methods:</a:t>
            </a:r>
          </a:p>
        </p:txBody>
      </p:sp>
    </p:spTree>
    <p:extLst>
      <p:ext uri="{BB962C8B-B14F-4D97-AF65-F5344CB8AC3E}">
        <p14:creationId xmlns:p14="http://schemas.microsoft.com/office/powerpoint/2010/main" val="4939180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35</TotalTime>
  <Words>471</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 Polymorphism in C# </vt:lpstr>
      <vt:lpstr>PowerPoint Presentation</vt:lpstr>
      <vt:lpstr>Types of Polymorphism </vt:lpstr>
      <vt:lpstr>PowerPoint Presentation</vt:lpstr>
      <vt:lpstr>Static or Compile Time Polymorphism </vt:lpstr>
      <vt:lpstr>Understanding ..</vt:lpstr>
      <vt:lpstr>Dynamic / Runtime Polymorphism </vt:lpstr>
      <vt:lpstr>PowerPoint Presentation</vt:lpstr>
      <vt:lpstr>PowerPoint Presentation</vt:lpstr>
      <vt:lpstr>Key points of Method overloading  </vt:lpstr>
      <vt:lpstr>Key points of Method overriding  </vt:lpstr>
      <vt:lpstr>Important key words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 in C#</dc:title>
  <dc:creator>ravindra mishra</dc:creator>
  <cp:lastModifiedBy>ravindra mishra</cp:lastModifiedBy>
  <cp:revision>6</cp:revision>
  <dcterms:created xsi:type="dcterms:W3CDTF">2021-08-04T13:56:02Z</dcterms:created>
  <dcterms:modified xsi:type="dcterms:W3CDTF">2021-08-06T14:26:48Z</dcterms:modified>
</cp:coreProperties>
</file>