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7199313" cy="3240088"/>
  <p:notesSz cx="6858000" cy="9144000"/>
  <p:defaultTextStyle>
    <a:defPPr>
      <a:defRPr lang="fr-FR"/>
    </a:defPPr>
    <a:lvl1pPr marL="0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265481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530963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796445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061926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327407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1592888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1858369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2123849" algn="l" defTabSz="530963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>
        <p:scale>
          <a:sx n="102" d="100"/>
          <a:sy n="102" d="100"/>
        </p:scale>
        <p:origin x="1579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30264"/>
            <a:ext cx="5399485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701796"/>
            <a:ext cx="5399485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26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72505"/>
            <a:ext cx="1552352" cy="27458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72505"/>
            <a:ext cx="4567064" cy="27458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9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07773"/>
            <a:ext cx="620940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168309"/>
            <a:ext cx="620940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1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862523"/>
            <a:ext cx="3059708" cy="205580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862523"/>
            <a:ext cx="3059708" cy="205580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35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72505"/>
            <a:ext cx="6209407" cy="62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94272"/>
            <a:ext cx="30456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183532"/>
            <a:ext cx="3045647" cy="17407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94272"/>
            <a:ext cx="306064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183532"/>
            <a:ext cx="3060646" cy="17407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3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23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6006"/>
            <a:ext cx="2321966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66513"/>
            <a:ext cx="364465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972026"/>
            <a:ext cx="2321966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6006"/>
            <a:ext cx="2321966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66513"/>
            <a:ext cx="364465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972026"/>
            <a:ext cx="2321966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53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72505"/>
            <a:ext cx="62094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862523"/>
            <a:ext cx="62094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003082"/>
            <a:ext cx="161984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003082"/>
            <a:ext cx="242976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003082"/>
            <a:ext cx="161984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3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66411" y="227102"/>
            <a:ext cx="6791325" cy="2686050"/>
            <a:chOff x="325558" y="5803246"/>
            <a:chExt cx="6791325" cy="2686050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558" y="5803246"/>
              <a:ext cx="6791325" cy="2686050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882090" y="6185213"/>
              <a:ext cx="230063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dirty="0"/>
                <a:t>Interrupteur</a:t>
              </a:r>
            </a:p>
            <a:p>
              <a:pPr algn="ctr"/>
              <a:endParaRPr lang="fr-FR" sz="3200" dirty="0"/>
            </a:p>
            <a:p>
              <a:pPr algn="ctr"/>
              <a:endParaRPr lang="fr-FR" sz="3200" dirty="0"/>
            </a:p>
            <a:p>
              <a:pPr algn="ctr"/>
              <a:r>
                <a:rPr lang="fr-FR" sz="3200" dirty="0"/>
                <a:t> </a:t>
              </a:r>
              <a:r>
                <a:rPr lang="fr-FR" sz="3200" b="1" dirty="0">
                  <a:solidFill>
                    <a:srgbClr val="C00000"/>
                  </a:solidFill>
                </a:rPr>
                <a:t>ouvert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034839" y="6151545"/>
              <a:ext cx="284081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Interrupteur</a:t>
              </a:r>
            </a:p>
            <a:p>
              <a:pPr algn="ctr"/>
              <a:endParaRPr lang="fr-FR" sz="3200" dirty="0"/>
            </a:p>
            <a:p>
              <a:pPr algn="ctr"/>
              <a:endParaRPr lang="fr-FR" sz="3200" dirty="0"/>
            </a:p>
            <a:p>
              <a:pPr algn="ctr"/>
              <a:r>
                <a:rPr lang="fr-FR" sz="3200" b="1" dirty="0">
                  <a:solidFill>
                    <a:srgbClr val="00B050"/>
                  </a:solidFill>
                </a:rPr>
                <a:t>fermé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665486" y="944734"/>
            <a:ext cx="3838385" cy="1357107"/>
            <a:chOff x="1846935" y="7011522"/>
            <a:chExt cx="3838385" cy="1357107"/>
          </a:xfrm>
        </p:grpSpPr>
        <p:sp>
          <p:nvSpPr>
            <p:cNvPr id="17" name="Rectangle 16"/>
            <p:cNvSpPr/>
            <p:nvPr/>
          </p:nvSpPr>
          <p:spPr>
            <a:xfrm>
              <a:off x="5269776" y="7011522"/>
              <a:ext cx="4155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8000" b="1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935" y="7045190"/>
              <a:ext cx="4155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80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6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953664" y="152930"/>
            <a:ext cx="3004457" cy="2884984"/>
            <a:chOff x="7781741" y="5271335"/>
            <a:chExt cx="3004457" cy="2884984"/>
          </a:xfrm>
        </p:grpSpPr>
        <p:sp>
          <p:nvSpPr>
            <p:cNvPr id="3" name="Rectangle 2"/>
            <p:cNvSpPr/>
            <p:nvPr/>
          </p:nvSpPr>
          <p:spPr>
            <a:xfrm>
              <a:off x="7781741" y="6022718"/>
              <a:ext cx="3004457" cy="213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3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8133462" y="5271335"/>
              <a:ext cx="2171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>
                  <a:solidFill>
                    <a:srgbClr val="00B7C7"/>
                  </a:solidFill>
                </a:rPr>
                <a:t>Programme</a:t>
              </a:r>
              <a:endParaRPr lang="fr-FR" sz="3200" b="1" dirty="0">
                <a:solidFill>
                  <a:srgbClr val="00B7C7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154031" y="950747"/>
            <a:ext cx="25147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01001010010100101110110001110011011000111001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</Words>
  <Application>Microsoft Office PowerPoint</Application>
  <PresentationFormat>Personnalisé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12</cp:revision>
  <dcterms:created xsi:type="dcterms:W3CDTF">2024-03-06T15:02:50Z</dcterms:created>
  <dcterms:modified xsi:type="dcterms:W3CDTF">2024-03-11T09:43:51Z</dcterms:modified>
</cp:coreProperties>
</file>